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7.svg" ContentType="image/svg+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15"/>
  </p:notesMasterIdLst>
  <p:sldIdLst>
    <p:sldId id="280" r:id="rId3"/>
    <p:sldId id="310" r:id="rId4"/>
    <p:sldId id="258" r:id="rId5"/>
    <p:sldId id="309" r:id="rId6"/>
    <p:sldId id="316" r:id="rId7"/>
    <p:sldId id="259" r:id="rId8"/>
    <p:sldId id="308" r:id="rId9"/>
    <p:sldId id="317" r:id="rId10"/>
    <p:sldId id="318" r:id="rId11"/>
    <p:sldId id="312" r:id="rId12"/>
    <p:sldId id="313" r:id="rId13"/>
    <p:sldId id="311" r:id="rId14"/>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00" userDrawn="1">
          <p15:clr>
            <a:srgbClr val="A4A3A4"/>
          </p15:clr>
        </p15:guide>
        <p15:guide id="2" pos="377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E495C1"/>
    <a:srgbClr val="C81D31"/>
    <a:srgbClr val="E6383A"/>
    <a:srgbClr val="FEF9ED"/>
    <a:srgbClr val="F8C39D"/>
    <a:srgbClr val="FFE188"/>
    <a:srgbClr val="D8C2ED"/>
    <a:srgbClr val="EE9852"/>
    <a:srgbClr val="DEE53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93" autoAdjust="0"/>
    <p:restoredTop sz="94660"/>
  </p:normalViewPr>
  <p:slideViewPr>
    <p:cSldViewPr snapToGrid="0" showGuides="1">
      <p:cViewPr varScale="1">
        <p:scale>
          <a:sx n="117" d="100"/>
          <a:sy n="117" d="100"/>
        </p:scale>
        <p:origin x="496" y="168"/>
      </p:cViewPr>
      <p:guideLst>
        <p:guide orient="horz" pos="2000"/>
        <p:guide pos="3773"/>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gs" Target="tags/tag76.xml"/><Relationship Id="rId18" Type="http://schemas.openxmlformats.org/officeDocument/2006/relationships/tableStyles" Target="tableStyles.xml"/><Relationship Id="rId17" Type="http://schemas.openxmlformats.org/officeDocument/2006/relationships/viewProps" Target="viewProps.xml"/><Relationship Id="rId16" Type="http://schemas.openxmlformats.org/officeDocument/2006/relationships/presProps" Target="presProps.xml"/><Relationship Id="rId15" Type="http://schemas.openxmlformats.org/officeDocument/2006/relationships/notesMaster" Target="notesMasters/notesMaster1.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7" Type="http://schemas.openxmlformats.org/officeDocument/2006/relationships/image" Target="../media/image1.png"/><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6" Type="http://schemas.openxmlformats.org/officeDocument/2006/relationships/image" Target="../media/image1.png"/><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7" Type="http://schemas.openxmlformats.org/officeDocument/2006/relationships/image" Target="../media/image1.png"/><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7" Type="http://schemas.openxmlformats.org/officeDocument/2006/relationships/image" Target="../media/image1.png"/><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7" Type="http://schemas.openxmlformats.org/officeDocument/2006/relationships/image" Target="../media/image1.png"/><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8" Type="http://schemas.openxmlformats.org/officeDocument/2006/relationships/image" Target="../media/image1.png"/><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0"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6" Type="http://schemas.openxmlformats.org/officeDocument/2006/relationships/image" Target="../media/image1.png"/><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5" Type="http://schemas.openxmlformats.org/officeDocument/2006/relationships/image" Target="../media/image1.png"/><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8" Type="http://schemas.openxmlformats.org/officeDocument/2006/relationships/image" Target="../media/image1.png"/><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7" Type="http://schemas.openxmlformats.org/officeDocument/2006/relationships/image" Target="../media/image1.png"/><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endParaRPr lang="zh-CN" altLang="en-US" dirty="0"/>
          </a:p>
        </p:txBody>
      </p:sp>
      <p:sp>
        <p:nvSpPr>
          <p:cNvPr id="3" name="副标题 2"/>
          <p:cNvSpPr>
            <a:spLocks noGrp="1"/>
          </p:cNvSpPr>
          <p:nvPr>
            <p:ph type="subTitle" idx="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pic>
        <p:nvPicPr>
          <p:cNvPr id="4" name="Picture 4"/>
          <p:cNvPicPr>
            <a:picLocks noChangeAspect="1"/>
          </p:cNvPicPr>
          <p:nvPr/>
        </p:nvPicPr>
        <p:blipFill>
          <a:blip r:embed="rId7"/>
          <a:stretch>
            <a:fillRect/>
          </a:stretch>
        </p:blipFill>
        <p:spPr>
          <a:xfrm>
            <a:off x="10991850" y="6362700"/>
            <a:ext cx="1009650" cy="304800"/>
          </a:xfrm>
          <a:prstGeom prst="rect">
            <a:avLst/>
          </a:prstGeom>
        </p:spPr>
      </p:pic>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pic>
        <p:nvPicPr>
          <p:cNvPr id="2" name="Picture 2"/>
          <p:cNvPicPr>
            <a:picLocks noChangeAspect="1"/>
          </p:cNvPicPr>
          <p:nvPr/>
        </p:nvPicPr>
        <p:blipFill>
          <a:blip r:embed="rId6"/>
          <a:stretch>
            <a:fillRect/>
          </a:stretch>
        </p:blipFill>
        <p:spPr>
          <a:xfrm>
            <a:off x="10991850" y="6362700"/>
            <a:ext cx="1009650" cy="304800"/>
          </a:xfrm>
          <a:prstGeom prst="rect">
            <a:avLst/>
          </a:prstGeom>
        </p:spPr>
      </p:pic>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pic>
        <p:nvPicPr>
          <p:cNvPr id="6" name="Picture 6"/>
          <p:cNvPicPr>
            <a:picLocks noChangeAspect="1"/>
          </p:cNvPicPr>
          <p:nvPr/>
        </p:nvPicPr>
        <p:blipFill>
          <a:blip r:embed="rId7"/>
          <a:stretch>
            <a:fillRect/>
          </a:stretch>
        </p:blipFill>
        <p:spPr>
          <a:xfrm>
            <a:off x="10991850" y="6362700"/>
            <a:ext cx="1009650" cy="304800"/>
          </a:xfrm>
          <a:prstGeom prst="rect">
            <a:avLst/>
          </a:prstGeom>
        </p:spPr>
      </p:pic>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pic>
        <p:nvPicPr>
          <p:cNvPr id="7" name="Picture 7"/>
          <p:cNvPicPr>
            <a:picLocks noChangeAspect="1"/>
          </p:cNvPicPr>
          <p:nvPr/>
        </p:nvPicPr>
        <p:blipFill>
          <a:blip r:embed="rId7"/>
          <a:stretch>
            <a:fillRect/>
          </a:stretch>
        </p:blipFill>
        <p:spPr>
          <a:xfrm>
            <a:off x="10991850" y="6362700"/>
            <a:ext cx="1009650" cy="304800"/>
          </a:xfrm>
          <a:prstGeom prst="rect">
            <a:avLst/>
          </a:prstGeom>
        </p:spPr>
      </p:pic>
    </p:spTree>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pic>
        <p:nvPicPr>
          <p:cNvPr id="7" name="Picture 7"/>
          <p:cNvPicPr>
            <a:picLocks noChangeAspect="1"/>
          </p:cNvPicPr>
          <p:nvPr/>
        </p:nvPicPr>
        <p:blipFill>
          <a:blip r:embed="rId7"/>
          <a:stretch>
            <a:fillRect/>
          </a:stretch>
        </p:blipFill>
        <p:spPr>
          <a:xfrm>
            <a:off x="10991850" y="6362700"/>
            <a:ext cx="1009650" cy="304800"/>
          </a:xfrm>
          <a:prstGeom prst="rect">
            <a:avLst/>
          </a:prstGeom>
        </p:spPr>
      </p:pic>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pic>
        <p:nvPicPr>
          <p:cNvPr id="8" name="Picture 8"/>
          <p:cNvPicPr>
            <a:picLocks noChangeAspect="1"/>
          </p:cNvPicPr>
          <p:nvPr/>
        </p:nvPicPr>
        <p:blipFill>
          <a:blip r:embed="rId8"/>
          <a:stretch>
            <a:fillRect/>
          </a:stretch>
        </p:blipFill>
        <p:spPr>
          <a:xfrm>
            <a:off x="10991850" y="6362700"/>
            <a:ext cx="1009650" cy="304800"/>
          </a:xfrm>
          <a:prstGeom prst="rect">
            <a:avLst/>
          </a:prstGeom>
        </p:spPr>
      </p:pic>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pic>
        <p:nvPicPr>
          <p:cNvPr id="10" name="Picture 10"/>
          <p:cNvPicPr>
            <a:picLocks noChangeAspect="1"/>
          </p:cNvPicPr>
          <p:nvPr/>
        </p:nvPicPr>
        <p:blipFill>
          <a:blip r:embed="rId10"/>
          <a:stretch>
            <a:fillRect/>
          </a:stretch>
        </p:blipFill>
        <p:spPr>
          <a:xfrm>
            <a:off x="10991850" y="6362700"/>
            <a:ext cx="1009650" cy="304800"/>
          </a:xfrm>
          <a:prstGeom prst="rect">
            <a:avLst/>
          </a:prstGeom>
        </p:spPr>
      </p:pic>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pic>
        <p:nvPicPr>
          <p:cNvPr id="6" name="Picture 6"/>
          <p:cNvPicPr>
            <a:picLocks noChangeAspect="1"/>
          </p:cNvPicPr>
          <p:nvPr/>
        </p:nvPicPr>
        <p:blipFill>
          <a:blip r:embed="rId6"/>
          <a:stretch>
            <a:fillRect/>
          </a:stretch>
        </p:blipFill>
        <p:spPr>
          <a:xfrm>
            <a:off x="10991850" y="6362700"/>
            <a:ext cx="1009650" cy="304800"/>
          </a:xfrm>
          <a:prstGeom prst="rect">
            <a:avLst/>
          </a:prstGeom>
        </p:spPr>
      </p:pic>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pic>
        <p:nvPicPr>
          <p:cNvPr id="5" name="Picture 5"/>
          <p:cNvPicPr>
            <a:picLocks noChangeAspect="1"/>
          </p:cNvPicPr>
          <p:nvPr/>
        </p:nvPicPr>
        <p:blipFill>
          <a:blip r:embed="rId5"/>
          <a:stretch>
            <a:fillRect/>
          </a:stretch>
        </p:blipFill>
        <p:spPr>
          <a:xfrm>
            <a:off x="10991850" y="6362700"/>
            <a:ext cx="1009650" cy="304800"/>
          </a:xfrm>
          <a:prstGeom prst="rect">
            <a:avLst/>
          </a:prstGeom>
        </p:spPr>
      </p:pic>
    </p:spTree>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pic>
        <p:nvPicPr>
          <p:cNvPr id="2" name="Picture 2"/>
          <p:cNvPicPr>
            <a:picLocks noChangeAspect="1"/>
          </p:cNvPicPr>
          <p:nvPr/>
        </p:nvPicPr>
        <p:blipFill>
          <a:blip r:embed="rId8"/>
          <a:stretch>
            <a:fillRect/>
          </a:stretch>
        </p:blipFill>
        <p:spPr>
          <a:xfrm>
            <a:off x="10991850" y="6362700"/>
            <a:ext cx="1009650" cy="304800"/>
          </a:xfrm>
          <a:prstGeom prst="rect">
            <a:avLst/>
          </a:prstGeom>
        </p:spPr>
      </p:pic>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pic>
        <p:nvPicPr>
          <p:cNvPr id="7" name="Picture 7"/>
          <p:cNvPicPr>
            <a:picLocks noChangeAspect="1"/>
          </p:cNvPicPr>
          <p:nvPr/>
        </p:nvPicPr>
        <p:blipFill>
          <a:blip r:embed="rId7"/>
          <a:stretch>
            <a:fillRect/>
          </a:stretch>
        </p:blipFill>
        <p:spPr>
          <a:xfrm>
            <a:off x="10991850" y="6362700"/>
            <a:ext cx="1009650" cy="304800"/>
          </a:xfrm>
          <a:prstGeom prst="rect">
            <a:avLst/>
          </a:prstGeom>
        </p:spPr>
      </p:pic>
    </p:spTree>
  </p:cSld>
  <p:clrMapOvr>
    <a:masterClrMapping/>
  </p:clrMapOvr>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9" Type="http://schemas.openxmlformats.org/officeDocument/2006/relationships/theme" Target="../theme/theme1.xml"/><Relationship Id="rId18" Type="http://schemas.openxmlformats.org/officeDocument/2006/relationships/tags" Target="../tags/tag62.xml"/><Relationship Id="rId17" Type="http://schemas.openxmlformats.org/officeDocument/2006/relationships/image" Target="../media/image1.png"/><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pic>
        <p:nvPicPr>
          <p:cNvPr id="7" name="Picture 7"/>
          <p:cNvPicPr>
            <a:picLocks noChangeAspect="1"/>
          </p:cNvPicPr>
          <p:nvPr/>
        </p:nvPicPr>
        <p:blipFill>
          <a:blip r:embed="rId17"/>
          <a:stretch>
            <a:fillRect/>
          </a:stretch>
        </p:blipFill>
        <p:spPr>
          <a:xfrm>
            <a:off x="10991850" y="6362700"/>
            <a:ext cx="1009650" cy="304800"/>
          </a:xfrm>
          <a:prstGeom prst="rect">
            <a:avLst/>
          </a:prstGeom>
        </p:spPr>
      </p:pic>
    </p:spTree>
    <p:custDataLst>
      <p:tags r:id="rId18"/>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63.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4.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75.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17.svg"/><Relationship Id="rId1" Type="http://schemas.openxmlformats.org/officeDocument/2006/relationships/image" Target="../media/image16.pn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4.xml"/><Relationship Id="rId2" Type="http://schemas.openxmlformats.org/officeDocument/2006/relationships/image" Target="../media/image4.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66.xml"/><Relationship Id="rId4" Type="http://schemas.openxmlformats.org/officeDocument/2006/relationships/image" Target="../media/image5.png"/><Relationship Id="rId3" Type="http://schemas.openxmlformats.org/officeDocument/2006/relationships/tags" Target="../tags/tag65.xml"/><Relationship Id="rId2" Type="http://schemas.microsoft.com/office/2007/relationships/media" Target="../media/media1.mp4"/><Relationship Id="rId1" Type="http://schemas.openxmlformats.org/officeDocument/2006/relationships/video" Target="../media/media1.mp4"/></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7.xml"/><Relationship Id="rId1"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68.xml"/><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9.xml"/><Relationship Id="rId2" Type="http://schemas.openxmlformats.org/officeDocument/2006/relationships/image" Target="../media/image9.png"/><Relationship Id="rId1" Type="http://schemas.openxmlformats.org/officeDocument/2006/relationships/image" Target="../media/image8.png"/></Relationships>
</file>

<file path=ppt/slides/_rels/slide7.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71.xml"/><Relationship Id="rId4" Type="http://schemas.openxmlformats.org/officeDocument/2006/relationships/image" Target="../media/image10.png"/><Relationship Id="rId3" Type="http://schemas.openxmlformats.org/officeDocument/2006/relationships/tags" Target="../tags/tag70.xml"/><Relationship Id="rId2" Type="http://schemas.microsoft.com/office/2007/relationships/media" Target="../media/media2.mp4"/><Relationship Id="rId1" Type="http://schemas.openxmlformats.org/officeDocument/2006/relationships/video" Target="../media/media2.mp4"/></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72.xml"/><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image" Target="../media/image11.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3.xml"/><Relationship Id="rId2" Type="http://schemas.openxmlformats.org/officeDocument/2006/relationships/image" Target="../media/image15.png"/><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15"/>
          <p:cNvSpPr/>
          <p:nvPr/>
        </p:nvSpPr>
        <p:spPr>
          <a:xfrm>
            <a:off x="10138410" y="6071870"/>
            <a:ext cx="2019935" cy="758190"/>
          </a:xfrm>
          <a:prstGeom prst="rect">
            <a:avLst/>
          </a:prstGeom>
          <a:solidFill>
            <a:srgbClr val="FFFFFF"/>
          </a:solidFill>
          <a:ln>
            <a:solidFill>
              <a:srgbClr val="FFFF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2" name="矩形 1"/>
          <p:cNvSpPr/>
          <p:nvPr/>
        </p:nvSpPr>
        <p:spPr>
          <a:xfrm>
            <a:off x="-3175" y="5452745"/>
            <a:ext cx="8364220" cy="488950"/>
          </a:xfrm>
          <a:prstGeom prst="rect">
            <a:avLst/>
          </a:prstGeom>
          <a:solidFill>
            <a:srgbClr val="6C7EAC">
              <a:alpha val="57000"/>
            </a:srgbClr>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solidFill>
                <a:schemeClr val="lt1">
                  <a:alpha val="28000"/>
                </a:schemeClr>
              </a:solidFill>
            </a:endParaRPr>
          </a:p>
        </p:txBody>
      </p:sp>
      <p:sp>
        <p:nvSpPr>
          <p:cNvPr id="12" name="矩形 11"/>
          <p:cNvSpPr/>
          <p:nvPr/>
        </p:nvSpPr>
        <p:spPr>
          <a:xfrm>
            <a:off x="-635" y="0"/>
            <a:ext cx="12192000" cy="3581400"/>
          </a:xfrm>
          <a:prstGeom prst="rect">
            <a:avLst/>
          </a:prstGeom>
          <a:solidFill>
            <a:schemeClr val="accent1">
              <a:lumMod val="20000"/>
              <a:lumOff val="80000"/>
            </a:schemeClr>
          </a:solidFill>
          <a:ln>
            <a:noFill/>
          </a:ln>
          <a:effectLst>
            <a:outerShdw blurRad="50800" dist="38100" dir="2700000" algn="tl" rotWithShape="0">
              <a:prstClr val="black">
                <a:alpha val="40000"/>
              </a:prstClr>
            </a:outerShdw>
          </a:effec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 name="文本框 4"/>
          <p:cNvSpPr txBox="1"/>
          <p:nvPr/>
        </p:nvSpPr>
        <p:spPr>
          <a:xfrm>
            <a:off x="469265" y="812800"/>
            <a:ext cx="10060305" cy="2243455"/>
          </a:xfrm>
          <a:prstGeom prst="rect">
            <a:avLst/>
          </a:prstGeom>
          <a:noFill/>
        </p:spPr>
        <p:txBody>
          <a:bodyPr wrap="square" rtlCol="0" anchor="t">
            <a:noAutofit/>
          </a:bodyPr>
          <a:lstStyle/>
          <a:p>
            <a:r>
              <a:rPr lang="en-US" altLang="zh-CN" sz="4000" b="1">
                <a:solidFill>
                  <a:srgbClr val="002060"/>
                </a:solidFill>
                <a:latin typeface="Franklin Gothic Demi" panose="020B0703020102020204" charset="0"/>
                <a:cs typeface="Franklin Gothic Demi" panose="020B0703020102020204" charset="0"/>
              </a:rPr>
              <a:t>RoboWriter: A UR5e-Based Calligraphy Robot for Multi-Format Writing with Adaptive Trajectory Planning</a:t>
            </a:r>
            <a:endParaRPr lang="en-US" altLang="zh-CN" sz="4000" b="1">
              <a:solidFill>
                <a:srgbClr val="002060"/>
              </a:solidFill>
              <a:latin typeface="Franklin Gothic Demi" panose="020B0703020102020204" charset="0"/>
              <a:cs typeface="Franklin Gothic Demi" panose="020B0703020102020204" charset="0"/>
            </a:endParaRPr>
          </a:p>
        </p:txBody>
      </p:sp>
      <p:sp>
        <p:nvSpPr>
          <p:cNvPr id="6" name="文本框 5"/>
          <p:cNvSpPr txBox="1"/>
          <p:nvPr/>
        </p:nvSpPr>
        <p:spPr>
          <a:xfrm rot="5400000">
            <a:off x="5671185" y="2219325"/>
            <a:ext cx="9825355" cy="4625340"/>
          </a:xfrm>
          <a:prstGeom prst="rect">
            <a:avLst/>
          </a:prstGeom>
          <a:noFill/>
        </p:spPr>
        <p:txBody>
          <a:bodyPr wrap="square" rtlCol="0">
            <a:noAutofit/>
          </a:bodyPr>
          <a:lstStyle/>
          <a:p>
            <a:r>
              <a:rPr lang="en-US" altLang="zh-CN" sz="23900">
                <a:solidFill>
                  <a:schemeClr val="accent1">
                    <a:lumMod val="75000"/>
                    <a:alpha val="18000"/>
                  </a:schemeClr>
                </a:solidFill>
                <a:latin typeface="Impact" panose="020B0806030902050204" charset="0"/>
                <a:cs typeface="Impact" panose="020B0806030902050204" charset="0"/>
              </a:rPr>
              <a:t>A</a:t>
            </a:r>
            <a:r>
              <a:rPr lang="en-US" altLang="zh-CN" sz="23900">
                <a:solidFill>
                  <a:schemeClr val="accent1">
                    <a:lumMod val="75000"/>
                    <a:alpha val="18000"/>
                  </a:schemeClr>
                </a:solidFill>
                <a:latin typeface="Impact" panose="020B0806030902050204" charset="0"/>
                <a:cs typeface="Impact" panose="020B0806030902050204" charset="0"/>
              </a:rPr>
              <a:t>byss</a:t>
            </a:r>
            <a:endParaRPr lang="en-US" altLang="zh-CN" sz="23900">
              <a:solidFill>
                <a:schemeClr val="accent1">
                  <a:lumMod val="75000"/>
                  <a:alpha val="18000"/>
                </a:schemeClr>
              </a:solidFill>
              <a:latin typeface="Impact" panose="020B0806030902050204" charset="0"/>
              <a:cs typeface="Impact" panose="020B0806030902050204" charset="0"/>
            </a:endParaRPr>
          </a:p>
        </p:txBody>
      </p:sp>
      <p:sp>
        <p:nvSpPr>
          <p:cNvPr id="9" name="文本框 8"/>
          <p:cNvSpPr txBox="1"/>
          <p:nvPr/>
        </p:nvSpPr>
        <p:spPr>
          <a:xfrm>
            <a:off x="754380" y="3848735"/>
            <a:ext cx="6546850" cy="600710"/>
          </a:xfrm>
          <a:prstGeom prst="rect">
            <a:avLst/>
          </a:prstGeom>
          <a:noFill/>
        </p:spPr>
        <p:txBody>
          <a:bodyPr wrap="square" rtlCol="0" anchor="t">
            <a:noAutofit/>
          </a:bodyPr>
          <a:lstStyle/>
          <a:p>
            <a:r>
              <a:rPr lang="en-US" altLang="zh-CN" sz="2400" b="1">
                <a:solidFill>
                  <a:srgbClr val="002060"/>
                </a:solidFill>
              </a:rPr>
              <a:t>team members:  </a:t>
            </a:r>
            <a:r>
              <a:rPr lang="zh-CN" altLang="en-US" sz="2400" b="1">
                <a:solidFill>
                  <a:srgbClr val="002060"/>
                </a:solidFill>
              </a:rPr>
              <a:t>穆昊炎</a:t>
            </a:r>
            <a:r>
              <a:rPr lang="en-US" altLang="zh-CN" sz="2400" b="1">
                <a:solidFill>
                  <a:srgbClr val="002060"/>
                </a:solidFill>
              </a:rPr>
              <a:t> 2025531094</a:t>
            </a:r>
            <a:endParaRPr lang="en-US" altLang="zh-CN" sz="2400" b="1">
              <a:solidFill>
                <a:srgbClr val="002060"/>
              </a:solidFill>
            </a:endParaRPr>
          </a:p>
          <a:p>
            <a:r>
              <a:rPr lang="en-US" altLang="zh-CN" sz="2400" b="1">
                <a:solidFill>
                  <a:srgbClr val="002060"/>
                </a:solidFill>
              </a:rPr>
              <a:t> team ID:04         </a:t>
            </a:r>
            <a:r>
              <a:rPr lang="zh-CN" altLang="en-US" sz="2400" b="1">
                <a:solidFill>
                  <a:srgbClr val="002060"/>
                </a:solidFill>
              </a:rPr>
              <a:t>刘立禾</a:t>
            </a:r>
            <a:r>
              <a:rPr lang="en-US" altLang="zh-CN" sz="2400" b="1">
                <a:solidFill>
                  <a:srgbClr val="002060"/>
                </a:solidFill>
              </a:rPr>
              <a:t> 2025533119</a:t>
            </a:r>
            <a:endParaRPr lang="en-US" altLang="zh-CN" sz="2400" b="1">
              <a:solidFill>
                <a:srgbClr val="002060"/>
              </a:solidFill>
            </a:endParaRPr>
          </a:p>
          <a:p>
            <a:r>
              <a:rPr lang="en-US" altLang="zh-CN" sz="2400" b="1">
                <a:solidFill>
                  <a:srgbClr val="002060"/>
                </a:solidFill>
              </a:rPr>
              <a:t>                             </a:t>
            </a:r>
            <a:r>
              <a:rPr lang="zh-CN" altLang="en-US" sz="2400" b="1">
                <a:solidFill>
                  <a:srgbClr val="002060"/>
                </a:solidFill>
              </a:rPr>
              <a:t>张嵇云</a:t>
            </a:r>
            <a:r>
              <a:rPr lang="en-US" altLang="zh-CN" sz="2400" b="1">
                <a:solidFill>
                  <a:srgbClr val="002060"/>
                </a:solidFill>
              </a:rPr>
              <a:t> 2025591010</a:t>
            </a:r>
            <a:endParaRPr lang="en-US" altLang="zh-CN" sz="2400" b="1">
              <a:solidFill>
                <a:srgbClr val="002060"/>
              </a:solidFill>
            </a:endParaRPr>
          </a:p>
        </p:txBody>
      </p:sp>
      <p:sp>
        <p:nvSpPr>
          <p:cNvPr id="11" name="文本框 10"/>
          <p:cNvSpPr txBox="1"/>
          <p:nvPr/>
        </p:nvSpPr>
        <p:spPr>
          <a:xfrm>
            <a:off x="5166360" y="5396230"/>
            <a:ext cx="3105150" cy="489585"/>
          </a:xfrm>
          <a:prstGeom prst="rect">
            <a:avLst/>
          </a:prstGeom>
          <a:noFill/>
        </p:spPr>
        <p:txBody>
          <a:bodyPr wrap="square" rtlCol="0">
            <a:noAutofit/>
          </a:bodyPr>
          <a:lstStyle/>
          <a:p>
            <a:pPr algn="ctr">
              <a:lnSpc>
                <a:spcPct val="150000"/>
              </a:lnSpc>
            </a:pPr>
            <a:r>
              <a:rPr lang="en-US" altLang="zh-CN">
                <a:solidFill>
                  <a:schemeClr val="bg1"/>
                </a:solidFill>
                <a:ea typeface="+mj-ea"/>
                <a:cs typeface="+mn-lt"/>
              </a:rPr>
              <a:t>Abyssal Hunters</a:t>
            </a:r>
            <a:endParaRPr lang="en-US" altLang="zh-CN">
              <a:solidFill>
                <a:schemeClr val="bg1"/>
              </a:solidFill>
              <a:ea typeface="+mj-ea"/>
              <a:cs typeface="+mn-lt"/>
            </a:endParaRPr>
          </a:p>
        </p:txBody>
      </p:sp>
      <p:sp>
        <p:nvSpPr>
          <p:cNvPr id="8" name="文本框 7"/>
          <p:cNvSpPr txBox="1"/>
          <p:nvPr/>
        </p:nvSpPr>
        <p:spPr>
          <a:xfrm>
            <a:off x="12411710" y="3648710"/>
            <a:ext cx="4795520" cy="2030095"/>
          </a:xfrm>
          <a:prstGeom prst="rect">
            <a:avLst/>
          </a:prstGeom>
          <a:noFill/>
        </p:spPr>
        <p:txBody>
          <a:bodyPr wrap="square" rtlCol="0" anchor="t">
            <a:spAutoFit/>
          </a:bodyPr>
          <a:lstStyle/>
          <a:p>
            <a:r>
              <a:rPr lang="en-US" altLang="zh-CN"/>
              <a:t>this is the first Korean empirical case study on the reurbanization pattern of manufacturing.</a:t>
            </a:r>
            <a:endParaRPr lang="en-US" altLang="zh-CN"/>
          </a:p>
          <a:p>
            <a:r>
              <a:rPr lang="en-US" altLang="zh-CN"/>
              <a:t>Therefore, the results of this study can be added to the literature on urban manufacturing and urban production as an Asian research case.</a:t>
            </a:r>
            <a:endParaRPr lang="en-US" altLang="zh-CN"/>
          </a:p>
        </p:txBody>
      </p:sp>
      <p:sp>
        <p:nvSpPr>
          <p:cNvPr id="4" name="矩形 3"/>
          <p:cNvSpPr/>
          <p:nvPr/>
        </p:nvSpPr>
        <p:spPr>
          <a:xfrm>
            <a:off x="283845" y="546735"/>
            <a:ext cx="9456420" cy="2774950"/>
          </a:xfrm>
          <a:prstGeom prst="rect">
            <a:avLst/>
          </a:prstGeom>
          <a:noFill/>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7" name="矩形 6"/>
          <p:cNvSpPr/>
          <p:nvPr/>
        </p:nvSpPr>
        <p:spPr>
          <a:xfrm>
            <a:off x="3307715" y="378460"/>
            <a:ext cx="6432550" cy="556895"/>
          </a:xfrm>
          <a:prstGeom prst="rect">
            <a:avLst/>
          </a:prstGeom>
          <a:solidFill>
            <a:srgbClr val="DAE3F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矩形 12"/>
          <p:cNvSpPr/>
          <p:nvPr/>
        </p:nvSpPr>
        <p:spPr>
          <a:xfrm>
            <a:off x="-635" y="2914015"/>
            <a:ext cx="8428990" cy="667385"/>
          </a:xfrm>
          <a:prstGeom prst="rect">
            <a:avLst/>
          </a:prstGeom>
          <a:solidFill>
            <a:srgbClr val="DAE3F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矩形 13"/>
          <p:cNvSpPr/>
          <p:nvPr/>
        </p:nvSpPr>
        <p:spPr>
          <a:xfrm>
            <a:off x="82550" y="2277745"/>
            <a:ext cx="386715" cy="1132205"/>
          </a:xfrm>
          <a:prstGeom prst="rect">
            <a:avLst/>
          </a:prstGeom>
          <a:solidFill>
            <a:srgbClr val="DAE3F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矩形 14"/>
          <p:cNvSpPr/>
          <p:nvPr/>
        </p:nvSpPr>
        <p:spPr>
          <a:xfrm>
            <a:off x="9427845" y="154940"/>
            <a:ext cx="386715" cy="1132205"/>
          </a:xfrm>
          <a:prstGeom prst="rect">
            <a:avLst/>
          </a:prstGeom>
          <a:solidFill>
            <a:srgbClr val="DAE3F5"/>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3" name="图片 2"/>
          <p:cNvPicPr>
            <a:picLocks noChangeAspect="1"/>
          </p:cNvPicPr>
          <p:nvPr/>
        </p:nvPicPr>
        <p:blipFill>
          <a:blip r:embed="rId1"/>
          <a:stretch>
            <a:fillRect/>
          </a:stretch>
        </p:blipFill>
        <p:spPr>
          <a:xfrm>
            <a:off x="14765020" y="238125"/>
            <a:ext cx="9639300" cy="6619875"/>
          </a:xfrm>
          <a:prstGeom prst="rect">
            <a:avLst/>
          </a:prstGeom>
        </p:spPr>
      </p:pic>
    </p:spTree>
    <p:custDataLst>
      <p:tags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45135" y="297180"/>
            <a:ext cx="714375" cy="691515"/>
            <a:chOff x="995" y="719"/>
            <a:chExt cx="1125" cy="1089"/>
          </a:xfrm>
        </p:grpSpPr>
        <p:sp>
          <p:nvSpPr>
            <p:cNvPr id="3" name="矩形 2"/>
            <p:cNvSpPr/>
            <p:nvPr/>
          </p:nvSpPr>
          <p:spPr>
            <a:xfrm>
              <a:off x="1250" y="964"/>
              <a:ext cx="870" cy="845"/>
            </a:xfrm>
            <a:prstGeom prst="rect">
              <a:avLst/>
            </a:prstGeom>
            <a:noFill/>
            <a:ln w="19050">
              <a:solidFill>
                <a:srgbClr val="14317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 name="矩形 3"/>
            <p:cNvSpPr/>
            <p:nvPr/>
          </p:nvSpPr>
          <p:spPr>
            <a:xfrm>
              <a:off x="995" y="719"/>
              <a:ext cx="870" cy="845"/>
            </a:xfrm>
            <a:prstGeom prst="rect">
              <a:avLst/>
            </a:prstGeom>
            <a:solidFill>
              <a:srgbClr val="14317B"/>
            </a:solidFill>
            <a:ln w="1905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400" b="1"/>
                <a:t>03</a:t>
              </a:r>
              <a:endParaRPr lang="en-US" altLang="zh-CN" sz="2400" b="1"/>
            </a:p>
          </p:txBody>
        </p:sp>
      </p:grpSp>
      <p:sp>
        <p:nvSpPr>
          <p:cNvPr id="9" name="文本框 8"/>
          <p:cNvSpPr txBox="1"/>
          <p:nvPr/>
        </p:nvSpPr>
        <p:spPr>
          <a:xfrm>
            <a:off x="1295400" y="393065"/>
            <a:ext cx="7372985" cy="537210"/>
          </a:xfrm>
          <a:prstGeom prst="rect">
            <a:avLst/>
          </a:prstGeom>
          <a:noFill/>
        </p:spPr>
        <p:txBody>
          <a:bodyPr wrap="square" rtlCol="0">
            <a:noAutofit/>
          </a:bodyPr>
          <a:lstStyle/>
          <a:p>
            <a:pPr lvl="0" algn="l">
              <a:buClrTx/>
              <a:buSzTx/>
              <a:buFontTx/>
            </a:pPr>
            <a:r>
              <a:rPr lang="en-US" altLang="zh-CN" sz="3200" b="1">
                <a:solidFill>
                  <a:srgbClr val="14317B"/>
                </a:solidFill>
                <a:latin typeface="Calibri" panose="020F0502020204030204" charset="0"/>
                <a:ea typeface="Yu Gothic UI Semibold" panose="020B0700000000000000" charset="-128"/>
                <a:cs typeface="Calibri" panose="020F0502020204030204" charset="0"/>
              </a:rPr>
              <a:t>Limitations</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cxnSp>
        <p:nvCxnSpPr>
          <p:cNvPr id="17" name="直接连接符 16"/>
          <p:cNvCxnSpPr/>
          <p:nvPr/>
        </p:nvCxnSpPr>
        <p:spPr>
          <a:xfrm flipV="1">
            <a:off x="1295400" y="983615"/>
            <a:ext cx="10163175" cy="5715"/>
          </a:xfrm>
          <a:prstGeom prst="line">
            <a:avLst/>
          </a:prstGeom>
          <a:ln>
            <a:solidFill>
              <a:srgbClr val="002060"/>
            </a:solidFill>
          </a:ln>
        </p:spPr>
        <p:style>
          <a:lnRef idx="3">
            <a:schemeClr val="accent1"/>
          </a:lnRef>
          <a:fillRef idx="0">
            <a:srgbClr val="FFFFFF"/>
          </a:fillRef>
          <a:effectRef idx="0">
            <a:srgbClr val="FFFFFF"/>
          </a:effectRef>
          <a:fontRef idx="minor">
            <a:schemeClr val="tx1"/>
          </a:fontRef>
        </p:style>
      </p:cxnSp>
      <p:sp>
        <p:nvSpPr>
          <p:cNvPr id="7" name="矩形 6"/>
          <p:cNvSpPr/>
          <p:nvPr/>
        </p:nvSpPr>
        <p:spPr>
          <a:xfrm>
            <a:off x="10138410" y="6071870"/>
            <a:ext cx="2019935" cy="758190"/>
          </a:xfrm>
          <a:prstGeom prst="rect">
            <a:avLst/>
          </a:prstGeom>
          <a:solidFill>
            <a:srgbClr val="FFFFFF"/>
          </a:solidFill>
          <a:ln>
            <a:solidFill>
              <a:srgbClr val="FFFF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灯片编号占位符 5"/>
          <p:cNvSpPr>
            <a:spLocks noGrp="1"/>
          </p:cNvSpPr>
          <p:nvPr>
            <p:ph type="sldNum" sz="quarter" idx="12"/>
          </p:nvPr>
        </p:nvSpPr>
        <p:spPr>
          <a:xfrm>
            <a:off x="8877600" y="6314400"/>
            <a:ext cx="2700000" cy="316800"/>
          </a:xfrm>
        </p:spPr>
        <p:txBody>
          <a:bodyPr/>
          <a:lstStyle/>
          <a:p>
            <a:fld id="{49AE70B2-8BF9-45C0-BB95-33D1B9D3A854}" type="slidenum">
              <a:rPr lang="zh-CN" altLang="en-US" smtClean="0"/>
            </a:fld>
            <a:endParaRPr lang="zh-CN" altLang="en-US"/>
          </a:p>
        </p:txBody>
      </p:sp>
      <p:sp>
        <p:nvSpPr>
          <p:cNvPr id="5" name="文本框 4"/>
          <p:cNvSpPr txBox="1"/>
          <p:nvPr/>
        </p:nvSpPr>
        <p:spPr>
          <a:xfrm>
            <a:off x="906780" y="1562735"/>
            <a:ext cx="7372985" cy="537210"/>
          </a:xfrm>
          <a:prstGeom prst="rect">
            <a:avLst/>
          </a:prstGeom>
          <a:noFill/>
        </p:spPr>
        <p:txBody>
          <a:bodyPr wrap="square" rtlCol="0">
            <a:noAutofit/>
          </a:bodyPr>
          <a:lstStyle/>
          <a:p>
            <a:pPr lvl="0" algn="l">
              <a:buClrTx/>
              <a:buSzTx/>
              <a:buFontTx/>
            </a:pPr>
            <a:r>
              <a:rPr lang="en-US" altLang="zh-CN" sz="3200" b="1">
                <a:solidFill>
                  <a:srgbClr val="14317B"/>
                </a:solidFill>
                <a:latin typeface="微软雅黑" panose="020B0503020204020204" charset="-122"/>
                <a:ea typeface="微软雅黑" panose="020B0503020204020204" charset="-122"/>
                <a:cs typeface="Calibri" panose="020F0502020204030204" charset="0"/>
              </a:rPr>
              <a:t>· </a:t>
            </a:r>
            <a:r>
              <a:rPr lang="en-US" altLang="zh-CN" sz="3200" b="1">
                <a:solidFill>
                  <a:srgbClr val="14317B"/>
                </a:solidFill>
                <a:latin typeface="Calibri" panose="020F0502020204030204" charset="0"/>
                <a:ea typeface="Yu Gothic UI Semibold" panose="020B0700000000000000" charset="-128"/>
                <a:cs typeface="Calibri" panose="020F0502020204030204" charset="0"/>
              </a:rPr>
              <a:t>Naive Stroke Ordering Logic</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
        <p:nvSpPr>
          <p:cNvPr id="8" name="文本框 7"/>
          <p:cNvSpPr txBox="1"/>
          <p:nvPr/>
        </p:nvSpPr>
        <p:spPr>
          <a:xfrm>
            <a:off x="906780" y="2546350"/>
            <a:ext cx="10182225" cy="537210"/>
          </a:xfrm>
          <a:prstGeom prst="rect">
            <a:avLst/>
          </a:prstGeom>
          <a:noFill/>
        </p:spPr>
        <p:txBody>
          <a:bodyPr wrap="square" rtlCol="0">
            <a:noAutofit/>
          </a:bodyPr>
          <a:lstStyle/>
          <a:p>
            <a:pPr lvl="0" algn="l">
              <a:buClrTx/>
              <a:buSzTx/>
              <a:buFontTx/>
            </a:pPr>
            <a:r>
              <a:rPr lang="en-US" altLang="zh-CN" sz="3200" b="1">
                <a:solidFill>
                  <a:srgbClr val="14317B"/>
                </a:solidFill>
                <a:latin typeface="微软雅黑" panose="020B0503020204020204" charset="-122"/>
                <a:ea typeface="微软雅黑" panose="020B0503020204020204" charset="-122"/>
                <a:cs typeface="Calibri" panose="020F0502020204030204" charset="0"/>
              </a:rPr>
              <a:t>· </a:t>
            </a:r>
            <a:r>
              <a:rPr lang="en-US" altLang="zh-CN" sz="3200" b="1">
                <a:solidFill>
                  <a:srgbClr val="14317B"/>
                </a:solidFill>
                <a:latin typeface="Calibri" panose="020F0502020204030204" charset="0"/>
                <a:ea typeface="Yu Gothic UI Semibold" panose="020B0700000000000000" charset="-128"/>
                <a:cs typeface="Calibri" panose="020F0502020204030204" charset="0"/>
              </a:rPr>
              <a:t>Artifacts in Skeletonization &amp; Segmentation</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
        <p:nvSpPr>
          <p:cNvPr id="10" name="文本框 9"/>
          <p:cNvSpPr txBox="1"/>
          <p:nvPr/>
        </p:nvSpPr>
        <p:spPr>
          <a:xfrm>
            <a:off x="906780" y="3626485"/>
            <a:ext cx="7372985" cy="537210"/>
          </a:xfrm>
          <a:prstGeom prst="rect">
            <a:avLst/>
          </a:prstGeom>
          <a:noFill/>
        </p:spPr>
        <p:txBody>
          <a:bodyPr wrap="square" rtlCol="0">
            <a:noAutofit/>
          </a:bodyPr>
          <a:lstStyle/>
          <a:p>
            <a:pPr lvl="0" algn="l">
              <a:buClrTx/>
              <a:buSzTx/>
              <a:buFontTx/>
            </a:pPr>
            <a:r>
              <a:rPr lang="en-US" altLang="zh-CN" sz="3200" b="1">
                <a:solidFill>
                  <a:srgbClr val="14317B"/>
                </a:solidFill>
                <a:latin typeface="微软雅黑" panose="020B0503020204020204" charset="-122"/>
                <a:ea typeface="微软雅黑" panose="020B0503020204020204" charset="-122"/>
                <a:cs typeface="Calibri" panose="020F0502020204030204" charset="0"/>
              </a:rPr>
              <a:t>· </a:t>
            </a:r>
            <a:r>
              <a:rPr lang="en-US" altLang="zh-CN" sz="3200" b="1">
                <a:solidFill>
                  <a:srgbClr val="14317B"/>
                </a:solidFill>
                <a:latin typeface="Calibri" panose="020F0502020204030204" charset="0"/>
                <a:ea typeface="Yu Gothic UI Semibold" panose="020B0700000000000000" charset="-128"/>
                <a:cs typeface="Calibri" panose="020F0502020204030204" charset="0"/>
              </a:rPr>
              <a:t>Absence of Force Feedback Control</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45135" y="297180"/>
            <a:ext cx="714375" cy="691515"/>
            <a:chOff x="995" y="719"/>
            <a:chExt cx="1125" cy="1089"/>
          </a:xfrm>
        </p:grpSpPr>
        <p:sp>
          <p:nvSpPr>
            <p:cNvPr id="3" name="矩形 2"/>
            <p:cNvSpPr/>
            <p:nvPr/>
          </p:nvSpPr>
          <p:spPr>
            <a:xfrm>
              <a:off x="1250" y="964"/>
              <a:ext cx="870" cy="845"/>
            </a:xfrm>
            <a:prstGeom prst="rect">
              <a:avLst/>
            </a:prstGeom>
            <a:noFill/>
            <a:ln w="19050">
              <a:solidFill>
                <a:srgbClr val="14317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 name="矩形 3"/>
            <p:cNvSpPr/>
            <p:nvPr/>
          </p:nvSpPr>
          <p:spPr>
            <a:xfrm>
              <a:off x="995" y="719"/>
              <a:ext cx="870" cy="845"/>
            </a:xfrm>
            <a:prstGeom prst="rect">
              <a:avLst/>
            </a:prstGeom>
            <a:solidFill>
              <a:srgbClr val="14317B"/>
            </a:solidFill>
            <a:ln w="1905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400" b="1"/>
                <a:t>04</a:t>
              </a:r>
              <a:endParaRPr lang="en-US" altLang="zh-CN" sz="2400" b="1"/>
            </a:p>
          </p:txBody>
        </p:sp>
      </p:grpSp>
      <p:sp>
        <p:nvSpPr>
          <p:cNvPr id="9" name="文本框 8"/>
          <p:cNvSpPr txBox="1"/>
          <p:nvPr/>
        </p:nvSpPr>
        <p:spPr>
          <a:xfrm>
            <a:off x="1295400" y="393065"/>
            <a:ext cx="7372985" cy="537210"/>
          </a:xfrm>
          <a:prstGeom prst="rect">
            <a:avLst/>
          </a:prstGeom>
          <a:noFill/>
        </p:spPr>
        <p:txBody>
          <a:bodyPr wrap="square" rtlCol="0">
            <a:noAutofit/>
          </a:bodyPr>
          <a:lstStyle/>
          <a:p>
            <a:pPr lvl="0" algn="l">
              <a:buClrTx/>
              <a:buSzTx/>
              <a:buFontTx/>
            </a:pPr>
            <a:r>
              <a:rPr lang="en-US" altLang="zh-CN" sz="3200" b="1">
                <a:solidFill>
                  <a:srgbClr val="14317B"/>
                </a:solidFill>
                <a:latin typeface="Calibri" panose="020F0502020204030204" charset="0"/>
                <a:ea typeface="Yu Gothic UI Semibold" panose="020B0700000000000000" charset="-128"/>
                <a:cs typeface="Calibri" panose="020F0502020204030204" charset="0"/>
              </a:rPr>
              <a:t>Futrue work</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cxnSp>
        <p:nvCxnSpPr>
          <p:cNvPr id="17" name="直接连接符 16"/>
          <p:cNvCxnSpPr/>
          <p:nvPr/>
        </p:nvCxnSpPr>
        <p:spPr>
          <a:xfrm flipV="1">
            <a:off x="1295400" y="983615"/>
            <a:ext cx="10163175" cy="5715"/>
          </a:xfrm>
          <a:prstGeom prst="line">
            <a:avLst/>
          </a:prstGeom>
          <a:ln>
            <a:solidFill>
              <a:srgbClr val="002060"/>
            </a:solidFill>
          </a:ln>
        </p:spPr>
        <p:style>
          <a:lnRef idx="3">
            <a:schemeClr val="accent1"/>
          </a:lnRef>
          <a:fillRef idx="0">
            <a:srgbClr val="FFFFFF"/>
          </a:fillRef>
          <a:effectRef idx="0">
            <a:srgbClr val="FFFFFF"/>
          </a:effectRef>
          <a:fontRef idx="minor">
            <a:schemeClr val="tx1"/>
          </a:fontRef>
        </p:style>
      </p:cxnSp>
      <p:sp>
        <p:nvSpPr>
          <p:cNvPr id="7" name="矩形 6"/>
          <p:cNvSpPr/>
          <p:nvPr/>
        </p:nvSpPr>
        <p:spPr>
          <a:xfrm>
            <a:off x="10138410" y="6071870"/>
            <a:ext cx="2019935" cy="758190"/>
          </a:xfrm>
          <a:prstGeom prst="rect">
            <a:avLst/>
          </a:prstGeom>
          <a:solidFill>
            <a:srgbClr val="FFFFFF"/>
          </a:solidFill>
          <a:ln>
            <a:solidFill>
              <a:srgbClr val="FFFF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灯片编号占位符 5"/>
          <p:cNvSpPr>
            <a:spLocks noGrp="1"/>
          </p:cNvSpPr>
          <p:nvPr>
            <p:ph type="sldNum" sz="quarter" idx="12"/>
          </p:nvPr>
        </p:nvSpPr>
        <p:spPr>
          <a:xfrm>
            <a:off x="8877600" y="6314400"/>
            <a:ext cx="2700000" cy="316800"/>
          </a:xfrm>
        </p:spPr>
        <p:txBody>
          <a:bodyPr/>
          <a:lstStyle/>
          <a:p>
            <a:fld id="{49AE70B2-8BF9-45C0-BB95-33D1B9D3A854}" type="slidenum">
              <a:rPr lang="zh-CN" altLang="en-US" smtClean="0"/>
            </a:fld>
            <a:endParaRPr lang="zh-CN" altLang="en-US"/>
          </a:p>
        </p:txBody>
      </p:sp>
      <p:sp>
        <p:nvSpPr>
          <p:cNvPr id="5" name="文本框 4"/>
          <p:cNvSpPr txBox="1"/>
          <p:nvPr/>
        </p:nvSpPr>
        <p:spPr>
          <a:xfrm>
            <a:off x="937895" y="1385570"/>
            <a:ext cx="10639425" cy="537210"/>
          </a:xfrm>
          <a:prstGeom prst="rect">
            <a:avLst/>
          </a:prstGeom>
          <a:noFill/>
        </p:spPr>
        <p:txBody>
          <a:bodyPr wrap="square" rtlCol="0">
            <a:noAutofit/>
          </a:bodyPr>
          <a:lstStyle/>
          <a:p>
            <a:pPr lvl="0" algn="l">
              <a:buClrTx/>
              <a:buSzTx/>
              <a:buFontTx/>
            </a:pPr>
            <a:r>
              <a:rPr lang="en-US" altLang="zh-CN" sz="3200" b="1">
                <a:solidFill>
                  <a:srgbClr val="14317B"/>
                </a:solidFill>
                <a:latin typeface="Calibri" panose="020F0502020204030204" charset="0"/>
                <a:ea typeface="Yu Gothic UI Semibold" panose="020B0700000000000000" charset="-128"/>
                <a:cs typeface="Calibri" panose="020F0502020204030204" charset="0"/>
              </a:rPr>
              <a:t>Future research will focus on integrating Deep Learning models  to predict authentic stroke sequences, ensuring the writing process aligns with traditional calligraphic standards. Furthermore, implementing a Hybrid Force/Position Control strategy will allow the robot to adjust its pressing depth dynamically, achieving more natural ink effects. Lastly, we aim to optimize the Trajectory Planning algorithms to handle singular configurations effectively, enhancing the system's robustness during complex character rendering</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955096" y="988737"/>
            <a:ext cx="4026434" cy="4880527"/>
          </a:xfrm>
          <a:custGeom>
            <a:avLst/>
            <a:gdLst/>
            <a:ahLst/>
            <a:cxnLst/>
            <a:rect l="l" t="t" r="r" b="b"/>
            <a:pathLst>
              <a:path w="6039651" h="7320790">
                <a:moveTo>
                  <a:pt x="0" y="0"/>
                </a:moveTo>
                <a:lnTo>
                  <a:pt x="6039652" y="0"/>
                </a:lnTo>
                <a:lnTo>
                  <a:pt x="6039652" y="7320790"/>
                </a:lnTo>
                <a:lnTo>
                  <a:pt x="0" y="7320790"/>
                </a:lnTo>
                <a:lnTo>
                  <a:pt x="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4" name="文本框 3"/>
          <p:cNvSpPr txBox="1"/>
          <p:nvPr/>
        </p:nvSpPr>
        <p:spPr>
          <a:xfrm>
            <a:off x="6096000" y="1972310"/>
            <a:ext cx="4890135" cy="3046095"/>
          </a:xfrm>
          <a:prstGeom prst="rect">
            <a:avLst/>
          </a:prstGeom>
          <a:noFill/>
        </p:spPr>
        <p:txBody>
          <a:bodyPr wrap="square" rtlCol="0">
            <a:spAutoFit/>
          </a:bodyPr>
          <a:p>
            <a:r>
              <a:rPr lang="en-US" altLang="zh-CN" sz="9600">
                <a:solidFill>
                  <a:schemeClr val="accent1"/>
                </a:solidFill>
                <a:latin typeface="Harlow Solid Italic" panose="04030604020F02020D02" charset="0"/>
                <a:cs typeface="Harlow Solid Italic" panose="04030604020F02020D02" charset="0"/>
              </a:rPr>
              <a:t>Thank you</a:t>
            </a:r>
            <a:endParaRPr lang="en-US" altLang="zh-CN" sz="9600">
              <a:solidFill>
                <a:schemeClr val="accent1"/>
              </a:solidFill>
              <a:latin typeface="Harlow Solid Italic" panose="04030604020F02020D02" charset="0"/>
              <a:cs typeface="Harlow Solid Italic" panose="04030604020F02020D0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445135" y="297180"/>
            <a:ext cx="714375" cy="691515"/>
            <a:chOff x="995" y="719"/>
            <a:chExt cx="1125" cy="1089"/>
          </a:xfrm>
        </p:grpSpPr>
        <p:sp>
          <p:nvSpPr>
            <p:cNvPr id="5" name="矩形 4"/>
            <p:cNvSpPr/>
            <p:nvPr/>
          </p:nvSpPr>
          <p:spPr>
            <a:xfrm>
              <a:off x="1250" y="964"/>
              <a:ext cx="870" cy="845"/>
            </a:xfrm>
            <a:prstGeom prst="rect">
              <a:avLst/>
            </a:prstGeom>
            <a:noFill/>
            <a:ln w="19050">
              <a:solidFill>
                <a:srgbClr val="14317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矩形 5"/>
            <p:cNvSpPr/>
            <p:nvPr/>
          </p:nvSpPr>
          <p:spPr>
            <a:xfrm>
              <a:off x="995" y="719"/>
              <a:ext cx="870" cy="845"/>
            </a:xfrm>
            <a:prstGeom prst="rect">
              <a:avLst/>
            </a:prstGeom>
            <a:solidFill>
              <a:srgbClr val="14317B"/>
            </a:solidFill>
            <a:ln w="1905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400" b="1"/>
                <a:t>01</a:t>
              </a:r>
              <a:endParaRPr lang="en-US" altLang="zh-CN" sz="2400" b="1"/>
            </a:p>
          </p:txBody>
        </p:sp>
      </p:grpSp>
      <p:sp>
        <p:nvSpPr>
          <p:cNvPr id="8" name="文本框 7"/>
          <p:cNvSpPr txBox="1"/>
          <p:nvPr/>
        </p:nvSpPr>
        <p:spPr>
          <a:xfrm>
            <a:off x="1483360" y="393065"/>
            <a:ext cx="8528050" cy="537210"/>
          </a:xfrm>
          <a:prstGeom prst="rect">
            <a:avLst/>
          </a:prstGeom>
          <a:noFill/>
        </p:spPr>
        <p:txBody>
          <a:bodyPr wrap="square" rtlCol="0">
            <a:noAutofit/>
          </a:bodyPr>
          <a:lstStyle/>
          <a:p>
            <a:r>
              <a:rPr lang="en-US" altLang="zh-CN" sz="3200" b="1">
                <a:solidFill>
                  <a:srgbClr val="14317B"/>
                </a:solidFill>
                <a:latin typeface="Calibri" panose="020F0502020204030204" charset="0"/>
                <a:ea typeface="Yu Gothic UI Semibold" panose="020B0700000000000000" charset="-128"/>
                <a:cs typeface="Calibri" panose="020F0502020204030204" charset="0"/>
              </a:rPr>
              <a:t>different interpolation methods</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
        <p:nvSpPr>
          <p:cNvPr id="17" name="矩形 16"/>
          <p:cNvSpPr/>
          <p:nvPr/>
        </p:nvSpPr>
        <p:spPr>
          <a:xfrm>
            <a:off x="10138410" y="6071870"/>
            <a:ext cx="2019935" cy="758190"/>
          </a:xfrm>
          <a:prstGeom prst="rect">
            <a:avLst/>
          </a:prstGeom>
          <a:solidFill>
            <a:srgbClr val="FFFFFF"/>
          </a:solidFill>
          <a:ln>
            <a:solidFill>
              <a:srgbClr val="FFFF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9" name="直接连接符 18"/>
          <p:cNvCxnSpPr/>
          <p:nvPr/>
        </p:nvCxnSpPr>
        <p:spPr>
          <a:xfrm flipV="1">
            <a:off x="1295400" y="983615"/>
            <a:ext cx="10163175" cy="5715"/>
          </a:xfrm>
          <a:prstGeom prst="line">
            <a:avLst/>
          </a:prstGeom>
          <a:ln>
            <a:solidFill>
              <a:srgbClr val="002060"/>
            </a:solidFill>
          </a:ln>
        </p:spPr>
        <p:style>
          <a:lnRef idx="3">
            <a:schemeClr val="accent1"/>
          </a:lnRef>
          <a:fillRef idx="0">
            <a:srgbClr val="FFFFFF"/>
          </a:fillRef>
          <a:effectRef idx="0">
            <a:srgbClr val="FFFFFF"/>
          </a:effectRef>
          <a:fontRef idx="minor">
            <a:schemeClr val="tx1"/>
          </a:fontRef>
        </p:style>
      </p:cxnSp>
      <p:sp>
        <p:nvSpPr>
          <p:cNvPr id="12" name="灯片编号占位符 11"/>
          <p:cNvSpPr>
            <a:spLocks noGrp="1"/>
          </p:cNvSpPr>
          <p:nvPr>
            <p:ph type="sldNum" sz="quarter" idx="12"/>
          </p:nvPr>
        </p:nvSpPr>
        <p:spPr/>
        <p:txBody>
          <a:bodyPr/>
          <a:lstStyle/>
          <a:p>
            <a:fld id="{49AE70B2-8BF9-45C0-BB95-33D1B9D3A854}" type="slidenum">
              <a:rPr lang="zh-CN" altLang="en-US" smtClean="0"/>
            </a:fld>
            <a:endParaRPr lang="zh-CN" altLang="en-US"/>
          </a:p>
        </p:txBody>
      </p:sp>
      <p:pic>
        <p:nvPicPr>
          <p:cNvPr id="2" name="图片 1"/>
          <p:cNvPicPr>
            <a:picLocks noChangeAspect="1"/>
          </p:cNvPicPr>
          <p:nvPr/>
        </p:nvPicPr>
        <p:blipFill>
          <a:blip r:embed="rId1"/>
          <a:stretch>
            <a:fillRect/>
          </a:stretch>
        </p:blipFill>
        <p:spPr>
          <a:xfrm>
            <a:off x="827405" y="3183890"/>
            <a:ext cx="5463540" cy="2933065"/>
          </a:xfrm>
          <a:prstGeom prst="rect">
            <a:avLst/>
          </a:prstGeom>
        </p:spPr>
      </p:pic>
      <p:pic>
        <p:nvPicPr>
          <p:cNvPr id="3" name="图片 2"/>
          <p:cNvPicPr>
            <a:picLocks noChangeAspect="1"/>
          </p:cNvPicPr>
          <p:nvPr/>
        </p:nvPicPr>
        <p:blipFill>
          <a:blip r:embed="rId2"/>
          <a:stretch>
            <a:fillRect/>
          </a:stretch>
        </p:blipFill>
        <p:spPr>
          <a:xfrm>
            <a:off x="920750" y="1372870"/>
            <a:ext cx="5276850" cy="1071245"/>
          </a:xfrm>
          <a:prstGeom prst="rect">
            <a:avLst/>
          </a:prstGeom>
        </p:spPr>
      </p:pic>
      <p:sp>
        <p:nvSpPr>
          <p:cNvPr id="4" name="文本框 3"/>
          <p:cNvSpPr txBox="1"/>
          <p:nvPr/>
        </p:nvSpPr>
        <p:spPr>
          <a:xfrm>
            <a:off x="6590030" y="4728210"/>
            <a:ext cx="4253230" cy="615315"/>
          </a:xfrm>
          <a:prstGeom prst="rect">
            <a:avLst/>
          </a:prstGeom>
          <a:noFill/>
        </p:spPr>
        <p:txBody>
          <a:bodyPr wrap="square" rtlCol="0">
            <a:noAutofit/>
          </a:bodyPr>
          <a:lstStyle/>
          <a:p>
            <a:r>
              <a:rPr lang="en-US" altLang="zh-CN" sz="3200" b="1">
                <a:solidFill>
                  <a:srgbClr val="14317B"/>
                </a:solidFill>
                <a:latin typeface="Calibri" panose="020F0502020204030204" charset="0"/>
                <a:ea typeface="Yu Gothic UI Semibold" panose="020B0700000000000000" charset="-128"/>
                <a:cs typeface="Calibri" panose="020F0502020204030204" charset="0"/>
              </a:rPr>
              <a:t>Quadratic B</a:t>
            </a:r>
            <a:r>
              <a:rPr lang="en-US" altLang="en-US" sz="3200" b="1">
                <a:solidFill>
                  <a:srgbClr val="14317B"/>
                </a:solidFill>
                <a:latin typeface="Calibri" panose="020F0502020204030204" charset="0"/>
                <a:ea typeface="Yu Gothic UI Semibold" panose="020B0700000000000000" charset="-128"/>
                <a:cs typeface="Calibri" panose="020F0502020204030204" charset="0"/>
              </a:rPr>
              <a:t>é</a:t>
            </a:r>
            <a:r>
              <a:rPr lang="en-US" altLang="zh-CN" sz="3200" b="1">
                <a:solidFill>
                  <a:srgbClr val="14317B"/>
                </a:solidFill>
                <a:latin typeface="Calibri" panose="020F0502020204030204" charset="0"/>
                <a:ea typeface="Yu Gothic UI Semibold" panose="020B0700000000000000" charset="-128"/>
                <a:cs typeface="Calibri" panose="020F0502020204030204" charset="0"/>
              </a:rPr>
              <a:t>zier Curves</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
        <p:nvSpPr>
          <p:cNvPr id="9" name="文本框 8"/>
          <p:cNvSpPr txBox="1"/>
          <p:nvPr/>
        </p:nvSpPr>
        <p:spPr>
          <a:xfrm>
            <a:off x="6571615" y="1423670"/>
            <a:ext cx="3566795" cy="641350"/>
          </a:xfrm>
          <a:prstGeom prst="rect">
            <a:avLst/>
          </a:prstGeom>
          <a:noFill/>
        </p:spPr>
        <p:txBody>
          <a:bodyPr wrap="square" rtlCol="0">
            <a:noAutofit/>
          </a:bodyPr>
          <a:lstStyle/>
          <a:p>
            <a:r>
              <a:rPr lang="en-US" altLang="zh-CN" sz="3200" b="1">
                <a:solidFill>
                  <a:srgbClr val="14317B"/>
                </a:solidFill>
                <a:latin typeface="Calibri" panose="020F0502020204030204" charset="0"/>
                <a:ea typeface="Yu Gothic UI Semibold" panose="020B0700000000000000" charset="-128"/>
                <a:cs typeface="Calibri" panose="020F0502020204030204" charset="0"/>
              </a:rPr>
              <a:t>Cubic Hermite Interpolation</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
        <p:nvSpPr>
          <p:cNvPr id="10" name="文本框 9"/>
          <p:cNvSpPr txBox="1"/>
          <p:nvPr/>
        </p:nvSpPr>
        <p:spPr>
          <a:xfrm>
            <a:off x="6689725" y="3183890"/>
            <a:ext cx="7074535" cy="530860"/>
          </a:xfrm>
          <a:prstGeom prst="rect">
            <a:avLst/>
          </a:prstGeom>
          <a:noFill/>
        </p:spPr>
        <p:txBody>
          <a:bodyPr wrap="square" rtlCol="0">
            <a:noAutofit/>
          </a:bodyPr>
          <a:lstStyle/>
          <a:p>
            <a:r>
              <a:rPr lang="en-US" altLang="zh-CN" sz="3200" b="1">
                <a:solidFill>
                  <a:srgbClr val="14317B"/>
                </a:solidFill>
                <a:latin typeface="Calibri" panose="020F0502020204030204" charset="0"/>
                <a:ea typeface="Yu Gothic UI Semibold" panose="020B0700000000000000" charset="-128"/>
                <a:cs typeface="Calibri" panose="020F0502020204030204" charset="0"/>
              </a:rPr>
              <a:t>Linear Interpolation</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Tree>
    <p:custDataLst>
      <p:tags r:id="rId3"/>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445135" y="297180"/>
            <a:ext cx="714375" cy="691515"/>
            <a:chOff x="995" y="719"/>
            <a:chExt cx="1125" cy="1089"/>
          </a:xfrm>
        </p:grpSpPr>
        <p:sp>
          <p:nvSpPr>
            <p:cNvPr id="5" name="矩形 4"/>
            <p:cNvSpPr/>
            <p:nvPr/>
          </p:nvSpPr>
          <p:spPr>
            <a:xfrm>
              <a:off x="1250" y="964"/>
              <a:ext cx="870" cy="845"/>
            </a:xfrm>
            <a:prstGeom prst="rect">
              <a:avLst/>
            </a:prstGeom>
            <a:noFill/>
            <a:ln w="19050">
              <a:solidFill>
                <a:srgbClr val="14317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矩形 5"/>
            <p:cNvSpPr/>
            <p:nvPr/>
          </p:nvSpPr>
          <p:spPr>
            <a:xfrm>
              <a:off x="995" y="719"/>
              <a:ext cx="870" cy="845"/>
            </a:xfrm>
            <a:prstGeom prst="rect">
              <a:avLst/>
            </a:prstGeom>
            <a:solidFill>
              <a:srgbClr val="14317B"/>
            </a:solidFill>
            <a:ln w="1905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400" b="1"/>
                <a:t>01</a:t>
              </a:r>
              <a:endParaRPr lang="en-US" altLang="zh-CN" sz="2400" b="1"/>
            </a:p>
          </p:txBody>
        </p:sp>
      </p:grpSp>
      <p:sp>
        <p:nvSpPr>
          <p:cNvPr id="8" name="文本框 7"/>
          <p:cNvSpPr txBox="1"/>
          <p:nvPr/>
        </p:nvSpPr>
        <p:spPr>
          <a:xfrm>
            <a:off x="1483360" y="393065"/>
            <a:ext cx="8528050" cy="537210"/>
          </a:xfrm>
          <a:prstGeom prst="rect">
            <a:avLst/>
          </a:prstGeom>
          <a:noFill/>
        </p:spPr>
        <p:txBody>
          <a:bodyPr wrap="square" rtlCol="0">
            <a:noAutofit/>
          </a:bodyPr>
          <a:lstStyle/>
          <a:p>
            <a:r>
              <a:rPr lang="en-US" altLang="zh-CN" sz="3200" b="1">
                <a:solidFill>
                  <a:srgbClr val="14317B"/>
                </a:solidFill>
                <a:latin typeface="Calibri" panose="020F0502020204030204" charset="0"/>
                <a:ea typeface="Yu Gothic UI Semibold" panose="020B0700000000000000" charset="-128"/>
                <a:cs typeface="Calibri" panose="020F0502020204030204" charset="0"/>
              </a:rPr>
              <a:t>Basic+Bonus</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
        <p:nvSpPr>
          <p:cNvPr id="17" name="矩形 16"/>
          <p:cNvSpPr/>
          <p:nvPr/>
        </p:nvSpPr>
        <p:spPr>
          <a:xfrm>
            <a:off x="10138410" y="6071870"/>
            <a:ext cx="2019935" cy="758190"/>
          </a:xfrm>
          <a:prstGeom prst="rect">
            <a:avLst/>
          </a:prstGeom>
          <a:solidFill>
            <a:srgbClr val="FFFFFF"/>
          </a:solidFill>
          <a:ln>
            <a:solidFill>
              <a:srgbClr val="FFFF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9" name="直接连接符 18"/>
          <p:cNvCxnSpPr/>
          <p:nvPr/>
        </p:nvCxnSpPr>
        <p:spPr>
          <a:xfrm flipV="1">
            <a:off x="1295400" y="983615"/>
            <a:ext cx="10163175" cy="5715"/>
          </a:xfrm>
          <a:prstGeom prst="line">
            <a:avLst/>
          </a:prstGeom>
          <a:ln>
            <a:solidFill>
              <a:srgbClr val="002060"/>
            </a:solidFill>
          </a:ln>
        </p:spPr>
        <p:style>
          <a:lnRef idx="3">
            <a:schemeClr val="accent1"/>
          </a:lnRef>
          <a:fillRef idx="0">
            <a:srgbClr val="FFFFFF"/>
          </a:fillRef>
          <a:effectRef idx="0">
            <a:srgbClr val="FFFFFF"/>
          </a:effectRef>
          <a:fontRef idx="minor">
            <a:schemeClr val="tx1"/>
          </a:fontRef>
        </p:style>
      </p:cxnSp>
      <p:sp>
        <p:nvSpPr>
          <p:cNvPr id="12" name="灯片编号占位符 11"/>
          <p:cNvSpPr>
            <a:spLocks noGrp="1"/>
          </p:cNvSpPr>
          <p:nvPr>
            <p:ph type="sldNum" sz="quarter" idx="12"/>
          </p:nvPr>
        </p:nvSpPr>
        <p:spPr/>
        <p:txBody>
          <a:bodyPr/>
          <a:lstStyle/>
          <a:p>
            <a:fld id="{49AE70B2-8BF9-45C0-BB95-33D1B9D3A854}" type="slidenum">
              <a:rPr lang="zh-CN" altLang="en-US" smtClean="0"/>
            </a:fld>
            <a:endParaRPr lang="zh-CN" altLang="en-US"/>
          </a:p>
        </p:txBody>
      </p:sp>
      <p:pic>
        <p:nvPicPr>
          <p:cNvPr id="2" name="2026-01-08 20-36-28">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1159510" y="1193800"/>
            <a:ext cx="6395085" cy="3877310"/>
          </a:xfrm>
          <a:prstGeom prst="rect">
            <a:avLst/>
          </a:prstGeom>
        </p:spPr>
      </p:pic>
      <p:sp>
        <p:nvSpPr>
          <p:cNvPr id="4" name="文本框 3"/>
          <p:cNvSpPr txBox="1"/>
          <p:nvPr/>
        </p:nvSpPr>
        <p:spPr>
          <a:xfrm>
            <a:off x="7999095" y="5737860"/>
            <a:ext cx="8528050" cy="537210"/>
          </a:xfrm>
          <a:prstGeom prst="rect">
            <a:avLst/>
          </a:prstGeom>
          <a:noFill/>
        </p:spPr>
        <p:txBody>
          <a:bodyPr wrap="square" rtlCol="0">
            <a:noAutofit/>
          </a:bodyPr>
          <a:lstStyle/>
          <a:p>
            <a:r>
              <a:rPr lang="en-US" altLang="zh-CN" sz="3200" b="1">
                <a:solidFill>
                  <a:srgbClr val="14317B"/>
                </a:solidFill>
                <a:latin typeface="Calibri" panose="020F0502020204030204" charset="0"/>
                <a:ea typeface="Yu Gothic UI Semibold" panose="020B0700000000000000" charset="-128"/>
                <a:cs typeface="Calibri" panose="020F0502020204030204" charset="0"/>
              </a:rPr>
              <a:t>The final</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Tree>
    <p:custDataLst>
      <p:tags r:id="rId5"/>
    </p:custDataLst>
  </p:cSld>
  <p:clrMapOvr>
    <a:masterClrMapping/>
  </p:clrMapOvr>
  <p:timing>
    <p:tnLst>
      <p:par>
        <p:cTn id="1" dur="indefinite" restart="never" nodeType="tmRoot">
          <p:childTnLst>
            <p:video fullScrn="0">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445135" y="297180"/>
            <a:ext cx="714375" cy="691515"/>
            <a:chOff x="995" y="719"/>
            <a:chExt cx="1125" cy="1089"/>
          </a:xfrm>
        </p:grpSpPr>
        <p:sp>
          <p:nvSpPr>
            <p:cNvPr id="5" name="矩形 4"/>
            <p:cNvSpPr/>
            <p:nvPr/>
          </p:nvSpPr>
          <p:spPr>
            <a:xfrm>
              <a:off x="1250" y="964"/>
              <a:ext cx="870" cy="845"/>
            </a:xfrm>
            <a:prstGeom prst="rect">
              <a:avLst/>
            </a:prstGeom>
            <a:noFill/>
            <a:ln w="19050">
              <a:solidFill>
                <a:srgbClr val="14317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矩形 5"/>
            <p:cNvSpPr/>
            <p:nvPr/>
          </p:nvSpPr>
          <p:spPr>
            <a:xfrm>
              <a:off x="995" y="719"/>
              <a:ext cx="870" cy="845"/>
            </a:xfrm>
            <a:prstGeom prst="rect">
              <a:avLst/>
            </a:prstGeom>
            <a:solidFill>
              <a:srgbClr val="14317B"/>
            </a:solidFill>
            <a:ln w="1905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400" b="1"/>
                <a:t>01</a:t>
              </a:r>
              <a:endParaRPr lang="en-US" altLang="zh-CN" sz="2400" b="1"/>
            </a:p>
          </p:txBody>
        </p:sp>
      </p:grpSp>
      <p:sp>
        <p:nvSpPr>
          <p:cNvPr id="8" name="文本框 7"/>
          <p:cNvSpPr txBox="1"/>
          <p:nvPr/>
        </p:nvSpPr>
        <p:spPr>
          <a:xfrm>
            <a:off x="1483360" y="393065"/>
            <a:ext cx="8528050" cy="537210"/>
          </a:xfrm>
          <a:prstGeom prst="rect">
            <a:avLst/>
          </a:prstGeom>
          <a:noFill/>
        </p:spPr>
        <p:txBody>
          <a:bodyPr wrap="square" rtlCol="0">
            <a:noAutofit/>
          </a:bodyPr>
          <a:lstStyle/>
          <a:p>
            <a:r>
              <a:rPr lang="en-US" altLang="zh-CN" sz="3200" b="1">
                <a:solidFill>
                  <a:srgbClr val="14317B"/>
                </a:solidFill>
                <a:latin typeface="Calibri" panose="020F0502020204030204" charset="0"/>
                <a:ea typeface="Yu Gothic UI Semibold" panose="020B0700000000000000" charset="-128"/>
                <a:cs typeface="Calibri" panose="020F0502020204030204" charset="0"/>
              </a:rPr>
              <a:t>Result of the Basic</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
        <p:nvSpPr>
          <p:cNvPr id="17" name="矩形 16"/>
          <p:cNvSpPr/>
          <p:nvPr/>
        </p:nvSpPr>
        <p:spPr>
          <a:xfrm>
            <a:off x="10138410" y="6071870"/>
            <a:ext cx="2019935" cy="758190"/>
          </a:xfrm>
          <a:prstGeom prst="rect">
            <a:avLst/>
          </a:prstGeom>
          <a:solidFill>
            <a:srgbClr val="FFFFFF"/>
          </a:solidFill>
          <a:ln>
            <a:solidFill>
              <a:srgbClr val="FFFF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9" name="直接连接符 18"/>
          <p:cNvCxnSpPr/>
          <p:nvPr/>
        </p:nvCxnSpPr>
        <p:spPr>
          <a:xfrm flipV="1">
            <a:off x="1295400" y="983615"/>
            <a:ext cx="10163175" cy="5715"/>
          </a:xfrm>
          <a:prstGeom prst="line">
            <a:avLst/>
          </a:prstGeom>
          <a:ln>
            <a:solidFill>
              <a:srgbClr val="002060"/>
            </a:solidFill>
          </a:ln>
        </p:spPr>
        <p:style>
          <a:lnRef idx="3">
            <a:schemeClr val="accent1"/>
          </a:lnRef>
          <a:fillRef idx="0">
            <a:srgbClr val="FFFFFF"/>
          </a:fillRef>
          <a:effectRef idx="0">
            <a:srgbClr val="FFFFFF"/>
          </a:effectRef>
          <a:fontRef idx="minor">
            <a:schemeClr val="tx1"/>
          </a:fontRef>
        </p:style>
      </p:cxnSp>
      <p:sp>
        <p:nvSpPr>
          <p:cNvPr id="12" name="灯片编号占位符 11"/>
          <p:cNvSpPr>
            <a:spLocks noGrp="1"/>
          </p:cNvSpPr>
          <p:nvPr>
            <p:ph type="sldNum" sz="quarter" idx="12"/>
          </p:nvPr>
        </p:nvSpPr>
        <p:spPr/>
        <p:txBody>
          <a:bodyPr/>
          <a:lstStyle/>
          <a:p>
            <a:fld id="{49AE70B2-8BF9-45C0-BB95-33D1B9D3A854}" type="slidenum">
              <a:rPr lang="zh-CN" altLang="en-US" smtClean="0"/>
            </a:fld>
            <a:endParaRPr lang="zh-CN" altLang="en-US"/>
          </a:p>
        </p:txBody>
      </p:sp>
      <p:pic>
        <p:nvPicPr>
          <p:cNvPr id="2" name="图片 1"/>
          <p:cNvPicPr/>
          <p:nvPr/>
        </p:nvPicPr>
        <p:blipFill>
          <a:blip r:embed="rId1"/>
          <a:stretch>
            <a:fillRect/>
          </a:stretch>
        </p:blipFill>
        <p:spPr>
          <a:xfrm>
            <a:off x="1877695" y="1166495"/>
            <a:ext cx="7596505" cy="5362575"/>
          </a:xfrm>
          <a:prstGeom prst="rect">
            <a:avLst/>
          </a:prstGeom>
        </p:spPr>
      </p:pic>
    </p:spTree>
    <p:custDataLst>
      <p:tags r:id="rId2"/>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组合 6"/>
          <p:cNvGrpSpPr/>
          <p:nvPr/>
        </p:nvGrpSpPr>
        <p:grpSpPr>
          <a:xfrm>
            <a:off x="445135" y="297180"/>
            <a:ext cx="714375" cy="691515"/>
            <a:chOff x="995" y="719"/>
            <a:chExt cx="1125" cy="1089"/>
          </a:xfrm>
        </p:grpSpPr>
        <p:sp>
          <p:nvSpPr>
            <p:cNvPr id="5" name="矩形 4"/>
            <p:cNvSpPr/>
            <p:nvPr/>
          </p:nvSpPr>
          <p:spPr>
            <a:xfrm>
              <a:off x="1250" y="964"/>
              <a:ext cx="870" cy="845"/>
            </a:xfrm>
            <a:prstGeom prst="rect">
              <a:avLst/>
            </a:prstGeom>
            <a:noFill/>
            <a:ln w="19050">
              <a:solidFill>
                <a:srgbClr val="14317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6" name="矩形 5"/>
            <p:cNvSpPr/>
            <p:nvPr/>
          </p:nvSpPr>
          <p:spPr>
            <a:xfrm>
              <a:off x="995" y="719"/>
              <a:ext cx="870" cy="845"/>
            </a:xfrm>
            <a:prstGeom prst="rect">
              <a:avLst/>
            </a:prstGeom>
            <a:solidFill>
              <a:srgbClr val="14317B"/>
            </a:solidFill>
            <a:ln w="1905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400" b="1"/>
                <a:t>01</a:t>
              </a:r>
              <a:endParaRPr lang="en-US" altLang="zh-CN" sz="2400" b="1"/>
            </a:p>
          </p:txBody>
        </p:sp>
      </p:grpSp>
      <p:sp>
        <p:nvSpPr>
          <p:cNvPr id="8" name="文本框 7"/>
          <p:cNvSpPr txBox="1"/>
          <p:nvPr/>
        </p:nvSpPr>
        <p:spPr>
          <a:xfrm>
            <a:off x="1483360" y="393065"/>
            <a:ext cx="8528050" cy="537210"/>
          </a:xfrm>
          <a:prstGeom prst="rect">
            <a:avLst/>
          </a:prstGeom>
          <a:noFill/>
        </p:spPr>
        <p:txBody>
          <a:bodyPr wrap="square" rtlCol="0">
            <a:noAutofit/>
          </a:bodyPr>
          <a:lstStyle/>
          <a:p>
            <a:r>
              <a:rPr lang="en-US" altLang="zh-CN" sz="3200" b="1">
                <a:solidFill>
                  <a:srgbClr val="14317B"/>
                </a:solidFill>
                <a:latin typeface="Calibri" panose="020F0502020204030204" charset="0"/>
                <a:ea typeface="Yu Gothic UI Semibold" panose="020B0700000000000000" charset="-128"/>
                <a:cs typeface="Calibri" panose="020F0502020204030204" charset="0"/>
              </a:rPr>
              <a:t>Basic</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sp>
        <p:nvSpPr>
          <p:cNvPr id="17" name="矩形 16"/>
          <p:cNvSpPr/>
          <p:nvPr/>
        </p:nvSpPr>
        <p:spPr>
          <a:xfrm>
            <a:off x="10138410" y="6071870"/>
            <a:ext cx="2019935" cy="758190"/>
          </a:xfrm>
          <a:prstGeom prst="rect">
            <a:avLst/>
          </a:prstGeom>
          <a:solidFill>
            <a:srgbClr val="FFFFFF"/>
          </a:solidFill>
          <a:ln>
            <a:solidFill>
              <a:srgbClr val="FFFF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cxnSp>
        <p:nvCxnSpPr>
          <p:cNvPr id="19" name="直接连接符 18"/>
          <p:cNvCxnSpPr/>
          <p:nvPr/>
        </p:nvCxnSpPr>
        <p:spPr>
          <a:xfrm flipV="1">
            <a:off x="1295400" y="983615"/>
            <a:ext cx="10163175" cy="5715"/>
          </a:xfrm>
          <a:prstGeom prst="line">
            <a:avLst/>
          </a:prstGeom>
          <a:ln>
            <a:solidFill>
              <a:srgbClr val="002060"/>
            </a:solidFill>
          </a:ln>
        </p:spPr>
        <p:style>
          <a:lnRef idx="3">
            <a:schemeClr val="accent1"/>
          </a:lnRef>
          <a:fillRef idx="0">
            <a:srgbClr val="FFFFFF"/>
          </a:fillRef>
          <a:effectRef idx="0">
            <a:srgbClr val="FFFFFF"/>
          </a:effectRef>
          <a:fontRef idx="minor">
            <a:schemeClr val="tx1"/>
          </a:fontRef>
        </p:style>
      </p:cxnSp>
      <p:sp>
        <p:nvSpPr>
          <p:cNvPr id="12" name="灯片编号占位符 11"/>
          <p:cNvSpPr>
            <a:spLocks noGrp="1"/>
          </p:cNvSpPr>
          <p:nvPr>
            <p:ph type="sldNum" sz="quarter" idx="12"/>
          </p:nvPr>
        </p:nvSpPr>
        <p:spPr/>
        <p:txBody>
          <a:bodyPr/>
          <a:lstStyle/>
          <a:p>
            <a:fld id="{49AE70B2-8BF9-45C0-BB95-33D1B9D3A854}" type="slidenum">
              <a:rPr lang="zh-CN" altLang="en-US" smtClean="0"/>
            </a:fld>
            <a:endParaRPr lang="zh-CN" altLang="en-US"/>
          </a:p>
        </p:txBody>
      </p:sp>
      <p:sp>
        <p:nvSpPr>
          <p:cNvPr id="3" name="文本框 2"/>
          <p:cNvSpPr txBox="1"/>
          <p:nvPr/>
        </p:nvSpPr>
        <p:spPr>
          <a:xfrm>
            <a:off x="1159510" y="1410335"/>
            <a:ext cx="8528050" cy="537210"/>
          </a:xfrm>
          <a:prstGeom prst="rect">
            <a:avLst/>
          </a:prstGeom>
          <a:noFill/>
        </p:spPr>
        <p:txBody>
          <a:bodyPr wrap="square" rtlCol="0">
            <a:noAutofit/>
          </a:bodyPr>
          <a:lstStyle/>
          <a:p>
            <a:r>
              <a:rPr lang="en-US" altLang="zh-CN" sz="3200" b="1">
                <a:solidFill>
                  <a:srgbClr val="14317B"/>
                </a:solidFill>
                <a:latin typeface="Calibri" panose="020F0502020204030204" charset="0"/>
                <a:ea typeface="Yu Gothic UI Semibold" panose="020B0700000000000000" charset="-128"/>
                <a:cs typeface="Calibri" panose="020F0502020204030204" charset="0"/>
              </a:rPr>
              <a:t>The plot</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pic>
        <p:nvPicPr>
          <p:cNvPr id="9" name="图片 8"/>
          <p:cNvPicPr/>
          <p:nvPr/>
        </p:nvPicPr>
        <p:blipFill>
          <a:blip r:embed="rId1"/>
          <a:stretch>
            <a:fillRect/>
          </a:stretch>
        </p:blipFill>
        <p:spPr>
          <a:xfrm>
            <a:off x="2655570" y="2231390"/>
            <a:ext cx="7750810" cy="3636010"/>
          </a:xfrm>
          <a:prstGeom prst="rect">
            <a:avLst/>
          </a:prstGeom>
        </p:spPr>
      </p:pic>
    </p:spTree>
    <p:custDataLst>
      <p:tags r:id="rId2"/>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45135" y="297180"/>
            <a:ext cx="714375" cy="691515"/>
            <a:chOff x="995" y="719"/>
            <a:chExt cx="1125" cy="1089"/>
          </a:xfrm>
        </p:grpSpPr>
        <p:sp>
          <p:nvSpPr>
            <p:cNvPr id="3" name="矩形 2"/>
            <p:cNvSpPr/>
            <p:nvPr/>
          </p:nvSpPr>
          <p:spPr>
            <a:xfrm>
              <a:off x="1250" y="964"/>
              <a:ext cx="870" cy="845"/>
            </a:xfrm>
            <a:prstGeom prst="rect">
              <a:avLst/>
            </a:prstGeom>
            <a:noFill/>
            <a:ln w="19050">
              <a:solidFill>
                <a:srgbClr val="14317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 name="矩形 3"/>
            <p:cNvSpPr/>
            <p:nvPr/>
          </p:nvSpPr>
          <p:spPr>
            <a:xfrm>
              <a:off x="995" y="719"/>
              <a:ext cx="870" cy="845"/>
            </a:xfrm>
            <a:prstGeom prst="rect">
              <a:avLst/>
            </a:prstGeom>
            <a:solidFill>
              <a:srgbClr val="14317B"/>
            </a:solidFill>
            <a:ln w="1905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400" b="1"/>
                <a:t>02</a:t>
              </a:r>
              <a:endParaRPr lang="en-US" altLang="zh-CN" sz="2400" b="1"/>
            </a:p>
          </p:txBody>
        </p:sp>
      </p:grpSp>
      <p:sp>
        <p:nvSpPr>
          <p:cNvPr id="9" name="文本框 8"/>
          <p:cNvSpPr txBox="1"/>
          <p:nvPr/>
        </p:nvSpPr>
        <p:spPr>
          <a:xfrm>
            <a:off x="1295400" y="393065"/>
            <a:ext cx="7372985" cy="537210"/>
          </a:xfrm>
          <a:prstGeom prst="rect">
            <a:avLst/>
          </a:prstGeom>
          <a:noFill/>
        </p:spPr>
        <p:txBody>
          <a:bodyPr wrap="square" rtlCol="0">
            <a:noAutofit/>
          </a:bodyPr>
          <a:lstStyle/>
          <a:p>
            <a:pPr lvl="0" algn="l">
              <a:buClrTx/>
              <a:buSzTx/>
              <a:buFontTx/>
            </a:pPr>
            <a:r>
              <a:rPr lang="en-US" altLang="zh-CN" sz="3200" b="1">
                <a:solidFill>
                  <a:srgbClr val="14317B"/>
                </a:solidFill>
                <a:latin typeface="Calibri" panose="020F0502020204030204" charset="0"/>
                <a:ea typeface="Yu Gothic UI Semibold" panose="020B0700000000000000" charset="-128"/>
                <a:cs typeface="Calibri" panose="020F0502020204030204" charset="0"/>
              </a:rPr>
              <a:t>Innovation Points</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cxnSp>
        <p:nvCxnSpPr>
          <p:cNvPr id="17" name="直接连接符 16"/>
          <p:cNvCxnSpPr/>
          <p:nvPr/>
        </p:nvCxnSpPr>
        <p:spPr>
          <a:xfrm flipV="1">
            <a:off x="1295400" y="983615"/>
            <a:ext cx="10163175" cy="5715"/>
          </a:xfrm>
          <a:prstGeom prst="line">
            <a:avLst/>
          </a:prstGeom>
          <a:ln>
            <a:solidFill>
              <a:srgbClr val="002060"/>
            </a:solidFill>
          </a:ln>
        </p:spPr>
        <p:style>
          <a:lnRef idx="3">
            <a:schemeClr val="accent1"/>
          </a:lnRef>
          <a:fillRef idx="0">
            <a:srgbClr val="FFFFFF"/>
          </a:fillRef>
          <a:effectRef idx="0">
            <a:srgbClr val="FFFFFF"/>
          </a:effectRef>
          <a:fontRef idx="minor">
            <a:schemeClr val="tx1"/>
          </a:fontRef>
        </p:style>
      </p:cxnSp>
      <p:sp>
        <p:nvSpPr>
          <p:cNvPr id="7" name="矩形 6"/>
          <p:cNvSpPr/>
          <p:nvPr/>
        </p:nvSpPr>
        <p:spPr>
          <a:xfrm>
            <a:off x="10138410" y="6071870"/>
            <a:ext cx="2019935" cy="758190"/>
          </a:xfrm>
          <a:prstGeom prst="rect">
            <a:avLst/>
          </a:prstGeom>
          <a:solidFill>
            <a:srgbClr val="FFFFFF"/>
          </a:solidFill>
          <a:ln>
            <a:solidFill>
              <a:srgbClr val="FFFF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灯片编号占位符 5"/>
          <p:cNvSpPr>
            <a:spLocks noGrp="1"/>
          </p:cNvSpPr>
          <p:nvPr>
            <p:ph type="sldNum" sz="quarter" idx="12"/>
          </p:nvPr>
        </p:nvSpPr>
        <p:spPr>
          <a:xfrm>
            <a:off x="8877600" y="6314400"/>
            <a:ext cx="2700000" cy="316800"/>
          </a:xfrm>
        </p:spPr>
        <p:txBody>
          <a:bodyPr/>
          <a:lstStyle/>
          <a:p>
            <a:fld id="{49AE70B2-8BF9-45C0-BB95-33D1B9D3A854}" type="slidenum">
              <a:rPr lang="zh-CN" altLang="en-US" smtClean="0"/>
            </a:fld>
            <a:endParaRPr lang="zh-CN" altLang="en-US"/>
          </a:p>
        </p:txBody>
      </p:sp>
      <p:pic>
        <p:nvPicPr>
          <p:cNvPr id="5" name="图片 4"/>
          <p:cNvPicPr>
            <a:picLocks noChangeAspect="1"/>
          </p:cNvPicPr>
          <p:nvPr/>
        </p:nvPicPr>
        <p:blipFill>
          <a:blip r:embed="rId1"/>
          <a:stretch>
            <a:fillRect/>
          </a:stretch>
        </p:blipFill>
        <p:spPr>
          <a:xfrm>
            <a:off x="1506855" y="1560830"/>
            <a:ext cx="3700780" cy="723265"/>
          </a:xfrm>
          <a:prstGeom prst="rect">
            <a:avLst/>
          </a:prstGeom>
        </p:spPr>
      </p:pic>
      <p:pic>
        <p:nvPicPr>
          <p:cNvPr id="8" name="图片 7"/>
          <p:cNvPicPr>
            <a:picLocks noChangeAspect="1"/>
          </p:cNvPicPr>
          <p:nvPr/>
        </p:nvPicPr>
        <p:blipFill>
          <a:blip r:embed="rId2"/>
          <a:stretch>
            <a:fillRect/>
          </a:stretch>
        </p:blipFill>
        <p:spPr>
          <a:xfrm>
            <a:off x="1295400" y="2576195"/>
            <a:ext cx="4234815" cy="3380740"/>
          </a:xfrm>
          <a:prstGeom prst="rect">
            <a:avLst/>
          </a:prstGeom>
        </p:spPr>
      </p:pic>
      <p:sp>
        <p:nvSpPr>
          <p:cNvPr id="10" name="文本框 9"/>
          <p:cNvSpPr txBox="1"/>
          <p:nvPr/>
        </p:nvSpPr>
        <p:spPr>
          <a:xfrm>
            <a:off x="6193155" y="1703705"/>
            <a:ext cx="3463290" cy="368300"/>
          </a:xfrm>
          <a:prstGeom prst="rect">
            <a:avLst/>
          </a:prstGeom>
          <a:noFill/>
        </p:spPr>
        <p:txBody>
          <a:bodyPr wrap="square" rtlCol="0">
            <a:spAutoFit/>
          </a:bodyPr>
          <a:p>
            <a:endParaRPr lang="zh-CN" altLang="en-US"/>
          </a:p>
        </p:txBody>
      </p:sp>
      <p:sp>
        <p:nvSpPr>
          <p:cNvPr id="12" name="文本框 11"/>
          <p:cNvSpPr txBox="1"/>
          <p:nvPr/>
        </p:nvSpPr>
        <p:spPr>
          <a:xfrm>
            <a:off x="6029960" y="2038985"/>
            <a:ext cx="5292090" cy="537210"/>
          </a:xfrm>
          <a:prstGeom prst="rect">
            <a:avLst/>
          </a:prstGeom>
          <a:noFill/>
        </p:spPr>
        <p:txBody>
          <a:bodyPr wrap="square" rtlCol="0">
            <a:noAutofit/>
          </a:bodyPr>
          <a:lstStyle/>
          <a:p>
            <a:pPr lvl="0" algn="l">
              <a:lnSpc>
                <a:spcPct val="110000"/>
              </a:lnSpc>
              <a:buClrTx/>
              <a:buSzTx/>
              <a:buFontTx/>
            </a:pPr>
            <a:r>
              <a:rPr lang="en-US" altLang="zh-CN" sz="2400" b="1">
                <a:solidFill>
                  <a:srgbClr val="14317B"/>
                </a:solidFill>
                <a:latin typeface="Calibri" panose="020F0502020204030204" charset="0"/>
                <a:ea typeface="Yu Gothic UI Semibold" panose="020B0700000000000000" charset="-128"/>
                <a:cs typeface="Calibri" panose="020F0502020204030204" charset="0"/>
              </a:rPr>
              <a:t>This script processes images using skeletonization and topology analysis to extract the central one-pixel-wide path of characters or shapes. It then segments these paths into distinct strokes and normalizes the coordinates, saving the result as a trajectory data file for robotic writing applications.</a:t>
            </a:r>
            <a:endParaRPr lang="en-US" altLang="zh-CN" sz="2400" b="1">
              <a:solidFill>
                <a:srgbClr val="14317B"/>
              </a:solidFill>
              <a:latin typeface="Calibri" panose="020F0502020204030204" charset="0"/>
              <a:ea typeface="Yu Gothic UI Semibold" panose="020B0700000000000000" charset="-128"/>
              <a:cs typeface="Calibri" panose="020F0502020204030204" charset="0"/>
            </a:endParaRPr>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45135" y="297180"/>
            <a:ext cx="714375" cy="691515"/>
            <a:chOff x="995" y="719"/>
            <a:chExt cx="1125" cy="1089"/>
          </a:xfrm>
        </p:grpSpPr>
        <p:sp>
          <p:nvSpPr>
            <p:cNvPr id="3" name="矩形 2"/>
            <p:cNvSpPr/>
            <p:nvPr/>
          </p:nvSpPr>
          <p:spPr>
            <a:xfrm>
              <a:off x="1250" y="964"/>
              <a:ext cx="870" cy="845"/>
            </a:xfrm>
            <a:prstGeom prst="rect">
              <a:avLst/>
            </a:prstGeom>
            <a:noFill/>
            <a:ln w="19050">
              <a:solidFill>
                <a:srgbClr val="14317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 name="矩形 3"/>
            <p:cNvSpPr/>
            <p:nvPr/>
          </p:nvSpPr>
          <p:spPr>
            <a:xfrm>
              <a:off x="995" y="719"/>
              <a:ext cx="870" cy="845"/>
            </a:xfrm>
            <a:prstGeom prst="rect">
              <a:avLst/>
            </a:prstGeom>
            <a:solidFill>
              <a:srgbClr val="14317B"/>
            </a:solidFill>
            <a:ln w="1905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400" b="1"/>
                <a:t>02</a:t>
              </a:r>
              <a:endParaRPr lang="en-US" altLang="zh-CN" sz="2400" b="1"/>
            </a:p>
          </p:txBody>
        </p:sp>
      </p:grpSp>
      <p:sp>
        <p:nvSpPr>
          <p:cNvPr id="9" name="文本框 8"/>
          <p:cNvSpPr txBox="1"/>
          <p:nvPr/>
        </p:nvSpPr>
        <p:spPr>
          <a:xfrm>
            <a:off x="1295400" y="393065"/>
            <a:ext cx="7372985" cy="537210"/>
          </a:xfrm>
          <a:prstGeom prst="rect">
            <a:avLst/>
          </a:prstGeom>
          <a:noFill/>
        </p:spPr>
        <p:txBody>
          <a:bodyPr wrap="square" rtlCol="0">
            <a:noAutofit/>
          </a:bodyPr>
          <a:lstStyle/>
          <a:p>
            <a:pPr lvl="0" algn="l">
              <a:buClrTx/>
              <a:buSzTx/>
              <a:buFontTx/>
            </a:pPr>
            <a:r>
              <a:rPr lang="en-US" altLang="zh-CN" sz="3200" b="1">
                <a:solidFill>
                  <a:srgbClr val="14317B"/>
                </a:solidFill>
                <a:latin typeface="Calibri" panose="020F0502020204030204" charset="0"/>
                <a:ea typeface="Yu Gothic UI Semibold" panose="020B0700000000000000" charset="-128"/>
                <a:cs typeface="Calibri" panose="020F0502020204030204" charset="0"/>
              </a:rPr>
              <a:t>Bonus</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cxnSp>
        <p:nvCxnSpPr>
          <p:cNvPr id="17" name="直接连接符 16"/>
          <p:cNvCxnSpPr/>
          <p:nvPr/>
        </p:nvCxnSpPr>
        <p:spPr>
          <a:xfrm flipV="1">
            <a:off x="1295400" y="983615"/>
            <a:ext cx="10163175" cy="5715"/>
          </a:xfrm>
          <a:prstGeom prst="line">
            <a:avLst/>
          </a:prstGeom>
          <a:ln>
            <a:solidFill>
              <a:srgbClr val="002060"/>
            </a:solidFill>
          </a:ln>
        </p:spPr>
        <p:style>
          <a:lnRef idx="3">
            <a:schemeClr val="accent1"/>
          </a:lnRef>
          <a:fillRef idx="0">
            <a:srgbClr val="FFFFFF"/>
          </a:fillRef>
          <a:effectRef idx="0">
            <a:srgbClr val="FFFFFF"/>
          </a:effectRef>
          <a:fontRef idx="minor">
            <a:schemeClr val="tx1"/>
          </a:fontRef>
        </p:style>
      </p:cxnSp>
      <p:sp>
        <p:nvSpPr>
          <p:cNvPr id="7" name="矩形 6"/>
          <p:cNvSpPr/>
          <p:nvPr/>
        </p:nvSpPr>
        <p:spPr>
          <a:xfrm>
            <a:off x="10138410" y="6071870"/>
            <a:ext cx="2019935" cy="758190"/>
          </a:xfrm>
          <a:prstGeom prst="rect">
            <a:avLst/>
          </a:prstGeom>
          <a:solidFill>
            <a:srgbClr val="FFFFFF"/>
          </a:solidFill>
          <a:ln>
            <a:solidFill>
              <a:srgbClr val="FFFF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灯片编号占位符 5"/>
          <p:cNvSpPr>
            <a:spLocks noGrp="1"/>
          </p:cNvSpPr>
          <p:nvPr>
            <p:ph type="sldNum" sz="quarter" idx="12"/>
          </p:nvPr>
        </p:nvSpPr>
        <p:spPr>
          <a:xfrm>
            <a:off x="8877600" y="6314400"/>
            <a:ext cx="2700000" cy="316800"/>
          </a:xfrm>
        </p:spPr>
        <p:txBody>
          <a:bodyPr/>
          <a:lstStyle/>
          <a:p>
            <a:fld id="{49AE70B2-8BF9-45C0-BB95-33D1B9D3A854}" type="slidenum">
              <a:rPr lang="zh-CN" altLang="en-US" smtClean="0"/>
            </a:fld>
            <a:endParaRPr lang="zh-CN" altLang="en-US"/>
          </a:p>
        </p:txBody>
      </p:sp>
      <p:pic>
        <p:nvPicPr>
          <p:cNvPr id="5" name="bonus1">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539115" y="1250315"/>
            <a:ext cx="9599295" cy="5313045"/>
          </a:xfrm>
          <a:prstGeom prst="rect">
            <a:avLst/>
          </a:prstGeom>
        </p:spPr>
      </p:pic>
    </p:spTree>
    <p:custDataLst>
      <p:tags r:id="rId5"/>
    </p:custDataLst>
  </p:cSld>
  <p:clrMapOvr>
    <a:masterClrMapping/>
  </p:clrMapOvr>
  <p:timing>
    <p:tnLst>
      <p:par>
        <p:cTn id="1" dur="indefinite" restart="never" nodeType="tmRoot">
          <p:childTnLst>
            <p:video fullScrn="0">
              <p:cMediaNode>
                <p:cTn id="2" fill="hold" display="1">
                  <p:stCondLst>
                    <p:cond delay="indefinite"/>
                  </p:stCondLst>
                </p:cTn>
                <p:tgtEl>
                  <p:spTgt spid="5"/>
                </p:tgtEl>
              </p:cMediaNode>
            </p:video>
            <p:seq concurrent="1" nextAc="seek">
              <p:cTn id="3" restart="whenNotActive" fill="hold" evtFilter="cancelBubble" nodeType="interactiveSeq">
                <p:stCondLst>
                  <p:cond evt="onClick" delay="0">
                    <p:tgtEl>
                      <p:spTgt spid="5"/>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45135" y="297180"/>
            <a:ext cx="714375" cy="691515"/>
            <a:chOff x="995" y="719"/>
            <a:chExt cx="1125" cy="1089"/>
          </a:xfrm>
        </p:grpSpPr>
        <p:sp>
          <p:nvSpPr>
            <p:cNvPr id="3" name="矩形 2"/>
            <p:cNvSpPr/>
            <p:nvPr/>
          </p:nvSpPr>
          <p:spPr>
            <a:xfrm>
              <a:off x="1250" y="964"/>
              <a:ext cx="870" cy="845"/>
            </a:xfrm>
            <a:prstGeom prst="rect">
              <a:avLst/>
            </a:prstGeom>
            <a:noFill/>
            <a:ln w="19050">
              <a:solidFill>
                <a:srgbClr val="14317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 name="矩形 3"/>
            <p:cNvSpPr/>
            <p:nvPr/>
          </p:nvSpPr>
          <p:spPr>
            <a:xfrm>
              <a:off x="995" y="719"/>
              <a:ext cx="870" cy="845"/>
            </a:xfrm>
            <a:prstGeom prst="rect">
              <a:avLst/>
            </a:prstGeom>
            <a:solidFill>
              <a:srgbClr val="14317B"/>
            </a:solidFill>
            <a:ln w="1905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400" b="1"/>
                <a:t>02</a:t>
              </a:r>
              <a:endParaRPr lang="en-US" altLang="zh-CN" sz="2400" b="1"/>
            </a:p>
          </p:txBody>
        </p:sp>
      </p:grpSp>
      <p:sp>
        <p:nvSpPr>
          <p:cNvPr id="9" name="文本框 8"/>
          <p:cNvSpPr txBox="1"/>
          <p:nvPr/>
        </p:nvSpPr>
        <p:spPr>
          <a:xfrm>
            <a:off x="1295400" y="393065"/>
            <a:ext cx="7372985" cy="537210"/>
          </a:xfrm>
          <a:prstGeom prst="rect">
            <a:avLst/>
          </a:prstGeom>
          <a:noFill/>
        </p:spPr>
        <p:txBody>
          <a:bodyPr wrap="square" rtlCol="0">
            <a:noAutofit/>
          </a:bodyPr>
          <a:lstStyle/>
          <a:p>
            <a:pPr lvl="0" algn="l">
              <a:buClrTx/>
              <a:buSzTx/>
              <a:buFontTx/>
            </a:pPr>
            <a:r>
              <a:rPr lang="en-US" altLang="zh-CN" sz="3200" b="1">
                <a:solidFill>
                  <a:srgbClr val="14317B"/>
                </a:solidFill>
                <a:latin typeface="Calibri" panose="020F0502020204030204" charset="0"/>
                <a:ea typeface="Yu Gothic UI Semibold" panose="020B0700000000000000" charset="-128"/>
                <a:cs typeface="Calibri" panose="020F0502020204030204" charset="0"/>
              </a:rPr>
              <a:t>Result of the Bonus</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cxnSp>
        <p:nvCxnSpPr>
          <p:cNvPr id="17" name="直接连接符 16"/>
          <p:cNvCxnSpPr/>
          <p:nvPr/>
        </p:nvCxnSpPr>
        <p:spPr>
          <a:xfrm flipV="1">
            <a:off x="1295400" y="983615"/>
            <a:ext cx="10163175" cy="5715"/>
          </a:xfrm>
          <a:prstGeom prst="line">
            <a:avLst/>
          </a:prstGeom>
          <a:ln>
            <a:solidFill>
              <a:srgbClr val="002060"/>
            </a:solidFill>
          </a:ln>
        </p:spPr>
        <p:style>
          <a:lnRef idx="3">
            <a:schemeClr val="accent1"/>
          </a:lnRef>
          <a:fillRef idx="0">
            <a:srgbClr val="FFFFFF"/>
          </a:fillRef>
          <a:effectRef idx="0">
            <a:srgbClr val="FFFFFF"/>
          </a:effectRef>
          <a:fontRef idx="minor">
            <a:schemeClr val="tx1"/>
          </a:fontRef>
        </p:style>
      </p:cxnSp>
      <p:sp>
        <p:nvSpPr>
          <p:cNvPr id="7" name="矩形 6"/>
          <p:cNvSpPr/>
          <p:nvPr/>
        </p:nvSpPr>
        <p:spPr>
          <a:xfrm>
            <a:off x="10138410" y="6071870"/>
            <a:ext cx="2019935" cy="758190"/>
          </a:xfrm>
          <a:prstGeom prst="rect">
            <a:avLst/>
          </a:prstGeom>
          <a:solidFill>
            <a:srgbClr val="FFFFFF"/>
          </a:solidFill>
          <a:ln>
            <a:solidFill>
              <a:srgbClr val="FFFF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灯片编号占位符 5"/>
          <p:cNvSpPr>
            <a:spLocks noGrp="1"/>
          </p:cNvSpPr>
          <p:nvPr>
            <p:ph type="sldNum" sz="quarter" idx="12"/>
          </p:nvPr>
        </p:nvSpPr>
        <p:spPr>
          <a:xfrm>
            <a:off x="8877600" y="6314400"/>
            <a:ext cx="2700000" cy="316800"/>
          </a:xfrm>
        </p:spPr>
        <p:txBody>
          <a:bodyPr/>
          <a:lstStyle/>
          <a:p>
            <a:fld id="{49AE70B2-8BF9-45C0-BB95-33D1B9D3A854}" type="slidenum">
              <a:rPr lang="zh-CN" altLang="en-US" smtClean="0"/>
            </a:fld>
            <a:endParaRPr lang="zh-CN" altLang="en-US"/>
          </a:p>
        </p:txBody>
      </p:sp>
      <p:pic>
        <p:nvPicPr>
          <p:cNvPr id="8" name="图片 7"/>
          <p:cNvPicPr>
            <a:picLocks noChangeAspect="1"/>
          </p:cNvPicPr>
          <p:nvPr/>
        </p:nvPicPr>
        <p:blipFill>
          <a:blip r:embed="rId1"/>
          <a:stretch>
            <a:fillRect/>
          </a:stretch>
        </p:blipFill>
        <p:spPr>
          <a:xfrm>
            <a:off x="86995" y="1149350"/>
            <a:ext cx="4438015" cy="2435225"/>
          </a:xfrm>
          <a:prstGeom prst="rect">
            <a:avLst/>
          </a:prstGeom>
        </p:spPr>
      </p:pic>
      <p:pic>
        <p:nvPicPr>
          <p:cNvPr id="10" name="图片 9"/>
          <p:cNvPicPr>
            <a:picLocks noChangeAspect="1"/>
          </p:cNvPicPr>
          <p:nvPr/>
        </p:nvPicPr>
        <p:blipFill>
          <a:blip r:embed="rId2"/>
          <a:stretch>
            <a:fillRect/>
          </a:stretch>
        </p:blipFill>
        <p:spPr>
          <a:xfrm>
            <a:off x="86995" y="3815715"/>
            <a:ext cx="4749800" cy="2472690"/>
          </a:xfrm>
          <a:prstGeom prst="rect">
            <a:avLst/>
          </a:prstGeom>
        </p:spPr>
      </p:pic>
      <p:sp>
        <p:nvSpPr>
          <p:cNvPr id="11" name="文本框 10"/>
          <p:cNvSpPr txBox="1"/>
          <p:nvPr/>
        </p:nvSpPr>
        <p:spPr>
          <a:xfrm>
            <a:off x="4681855" y="3190875"/>
            <a:ext cx="3611245" cy="368300"/>
          </a:xfrm>
          <a:prstGeom prst="rect">
            <a:avLst/>
          </a:prstGeom>
          <a:noFill/>
        </p:spPr>
        <p:txBody>
          <a:bodyPr wrap="square" rtlCol="0">
            <a:spAutoFit/>
          </a:bodyPr>
          <a:p>
            <a:r>
              <a:rPr lang="en-US" altLang="zh-CN"/>
              <a:t>--------------&gt;&gt;&gt;&gt;&gt;</a:t>
            </a:r>
            <a:endParaRPr lang="en-US" altLang="zh-CN"/>
          </a:p>
        </p:txBody>
      </p:sp>
      <p:pic>
        <p:nvPicPr>
          <p:cNvPr id="12" name="图片 11"/>
          <p:cNvPicPr>
            <a:picLocks noChangeAspect="1"/>
          </p:cNvPicPr>
          <p:nvPr/>
        </p:nvPicPr>
        <p:blipFill>
          <a:blip r:embed="rId3"/>
          <a:stretch>
            <a:fillRect/>
          </a:stretch>
        </p:blipFill>
        <p:spPr>
          <a:xfrm>
            <a:off x="6575425" y="1845945"/>
            <a:ext cx="5313680" cy="3611880"/>
          </a:xfrm>
          <a:prstGeom prst="rect">
            <a:avLst/>
          </a:prstGeom>
        </p:spPr>
      </p:pic>
    </p:spTree>
    <p:custDataLst>
      <p:tags r:id="rId4"/>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45135" y="297180"/>
            <a:ext cx="714375" cy="691515"/>
            <a:chOff x="995" y="719"/>
            <a:chExt cx="1125" cy="1089"/>
          </a:xfrm>
        </p:grpSpPr>
        <p:sp>
          <p:nvSpPr>
            <p:cNvPr id="3" name="矩形 2"/>
            <p:cNvSpPr/>
            <p:nvPr/>
          </p:nvSpPr>
          <p:spPr>
            <a:xfrm>
              <a:off x="1250" y="964"/>
              <a:ext cx="870" cy="845"/>
            </a:xfrm>
            <a:prstGeom prst="rect">
              <a:avLst/>
            </a:prstGeom>
            <a:noFill/>
            <a:ln w="19050">
              <a:solidFill>
                <a:srgbClr val="14317B"/>
              </a:solidFill>
            </a:ln>
            <a:extLst>
              <a:ext uri="{909E8E84-426E-40DD-AFC4-6F175D3DCCD1}">
                <a14:hiddenFill xmlns:a14="http://schemas.microsoft.com/office/drawing/2010/main">
                  <a:solidFill>
                    <a:schemeClr val="accent1"/>
                  </a:solidFill>
                </a14:hiddenFill>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 name="矩形 3"/>
            <p:cNvSpPr/>
            <p:nvPr/>
          </p:nvSpPr>
          <p:spPr>
            <a:xfrm>
              <a:off x="995" y="719"/>
              <a:ext cx="870" cy="845"/>
            </a:xfrm>
            <a:prstGeom prst="rect">
              <a:avLst/>
            </a:prstGeom>
            <a:solidFill>
              <a:srgbClr val="14317B"/>
            </a:solidFill>
            <a:ln w="1905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r>
                <a:rPr lang="en-US" altLang="zh-CN" sz="2400" b="1"/>
                <a:t>02</a:t>
              </a:r>
              <a:endParaRPr lang="en-US" altLang="zh-CN" sz="2400" b="1"/>
            </a:p>
          </p:txBody>
        </p:sp>
      </p:grpSp>
      <p:sp>
        <p:nvSpPr>
          <p:cNvPr id="9" name="文本框 8"/>
          <p:cNvSpPr txBox="1"/>
          <p:nvPr/>
        </p:nvSpPr>
        <p:spPr>
          <a:xfrm>
            <a:off x="1295400" y="393065"/>
            <a:ext cx="7372985" cy="537210"/>
          </a:xfrm>
          <a:prstGeom prst="rect">
            <a:avLst/>
          </a:prstGeom>
          <a:noFill/>
        </p:spPr>
        <p:txBody>
          <a:bodyPr wrap="square" rtlCol="0">
            <a:noAutofit/>
          </a:bodyPr>
          <a:lstStyle/>
          <a:p>
            <a:pPr lvl="0" algn="l">
              <a:buClrTx/>
              <a:buSzTx/>
              <a:buFontTx/>
            </a:pPr>
            <a:r>
              <a:rPr lang="en-US" altLang="zh-CN" sz="3200" b="1">
                <a:solidFill>
                  <a:srgbClr val="14317B"/>
                </a:solidFill>
                <a:latin typeface="Calibri" panose="020F0502020204030204" charset="0"/>
                <a:ea typeface="Yu Gothic UI Semibold" panose="020B0700000000000000" charset="-128"/>
                <a:cs typeface="Calibri" panose="020F0502020204030204" charset="0"/>
              </a:rPr>
              <a:t>Bonus</a:t>
            </a:r>
            <a:endParaRPr lang="en-US" altLang="zh-CN" sz="3200" b="1">
              <a:solidFill>
                <a:srgbClr val="14317B"/>
              </a:solidFill>
              <a:latin typeface="Calibri" panose="020F0502020204030204" charset="0"/>
              <a:ea typeface="Yu Gothic UI Semibold" panose="020B0700000000000000" charset="-128"/>
              <a:cs typeface="Calibri" panose="020F0502020204030204" charset="0"/>
            </a:endParaRPr>
          </a:p>
        </p:txBody>
      </p:sp>
      <p:cxnSp>
        <p:nvCxnSpPr>
          <p:cNvPr id="17" name="直接连接符 16"/>
          <p:cNvCxnSpPr/>
          <p:nvPr/>
        </p:nvCxnSpPr>
        <p:spPr>
          <a:xfrm flipV="1">
            <a:off x="1295400" y="983615"/>
            <a:ext cx="10163175" cy="5715"/>
          </a:xfrm>
          <a:prstGeom prst="line">
            <a:avLst/>
          </a:prstGeom>
          <a:ln>
            <a:solidFill>
              <a:srgbClr val="002060"/>
            </a:solidFill>
          </a:ln>
        </p:spPr>
        <p:style>
          <a:lnRef idx="3">
            <a:schemeClr val="accent1"/>
          </a:lnRef>
          <a:fillRef idx="0">
            <a:srgbClr val="FFFFFF"/>
          </a:fillRef>
          <a:effectRef idx="0">
            <a:srgbClr val="FFFFFF"/>
          </a:effectRef>
          <a:fontRef idx="minor">
            <a:schemeClr val="tx1"/>
          </a:fontRef>
        </p:style>
      </p:cxnSp>
      <p:sp>
        <p:nvSpPr>
          <p:cNvPr id="7" name="矩形 6"/>
          <p:cNvSpPr/>
          <p:nvPr/>
        </p:nvSpPr>
        <p:spPr>
          <a:xfrm>
            <a:off x="10138410" y="6071870"/>
            <a:ext cx="2019935" cy="758190"/>
          </a:xfrm>
          <a:prstGeom prst="rect">
            <a:avLst/>
          </a:prstGeom>
          <a:solidFill>
            <a:srgbClr val="FFFFFF"/>
          </a:solidFill>
          <a:ln>
            <a:solidFill>
              <a:srgbClr val="FFFFFF"/>
            </a:solid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zh-CN" altLang="en-US"/>
          </a:p>
        </p:txBody>
      </p:sp>
      <p:sp>
        <p:nvSpPr>
          <p:cNvPr id="6" name="灯片编号占位符 5"/>
          <p:cNvSpPr>
            <a:spLocks noGrp="1"/>
          </p:cNvSpPr>
          <p:nvPr>
            <p:ph type="sldNum" sz="quarter" idx="12"/>
          </p:nvPr>
        </p:nvSpPr>
        <p:spPr>
          <a:xfrm>
            <a:off x="8877600" y="6314400"/>
            <a:ext cx="2700000" cy="316800"/>
          </a:xfrm>
        </p:spPr>
        <p:txBody>
          <a:bodyPr/>
          <a:lstStyle/>
          <a:p>
            <a:fld id="{49AE70B2-8BF9-45C0-BB95-33D1B9D3A854}" type="slidenum">
              <a:rPr lang="zh-CN" altLang="en-US" smtClean="0"/>
            </a:fld>
            <a:endParaRPr lang="zh-CN" altLang="en-US"/>
          </a:p>
        </p:txBody>
      </p:sp>
      <p:pic>
        <p:nvPicPr>
          <p:cNvPr id="13" name="图片 12"/>
          <p:cNvPicPr>
            <a:picLocks noChangeAspect="1"/>
          </p:cNvPicPr>
          <p:nvPr/>
        </p:nvPicPr>
        <p:blipFill>
          <a:blip r:embed="rId1"/>
          <a:stretch>
            <a:fillRect/>
          </a:stretch>
        </p:blipFill>
        <p:spPr>
          <a:xfrm>
            <a:off x="1295400" y="1185545"/>
            <a:ext cx="3701415" cy="2425700"/>
          </a:xfrm>
          <a:prstGeom prst="rect">
            <a:avLst/>
          </a:prstGeom>
        </p:spPr>
      </p:pic>
      <p:pic>
        <p:nvPicPr>
          <p:cNvPr id="14" name="图片 13"/>
          <p:cNvPicPr>
            <a:picLocks noChangeAspect="1"/>
          </p:cNvPicPr>
          <p:nvPr/>
        </p:nvPicPr>
        <p:blipFill>
          <a:blip r:embed="rId2"/>
          <a:stretch>
            <a:fillRect/>
          </a:stretch>
        </p:blipFill>
        <p:spPr>
          <a:xfrm>
            <a:off x="1295400" y="3866515"/>
            <a:ext cx="3721100" cy="2675255"/>
          </a:xfrm>
          <a:prstGeom prst="rect">
            <a:avLst/>
          </a:prstGeom>
        </p:spPr>
      </p:pic>
      <p:sp>
        <p:nvSpPr>
          <p:cNvPr id="16" name="文本框 15"/>
          <p:cNvSpPr txBox="1"/>
          <p:nvPr/>
        </p:nvSpPr>
        <p:spPr>
          <a:xfrm>
            <a:off x="5787390" y="2075815"/>
            <a:ext cx="4476115" cy="1535430"/>
          </a:xfrm>
          <a:prstGeom prst="rect">
            <a:avLst/>
          </a:prstGeom>
          <a:noFill/>
        </p:spPr>
        <p:txBody>
          <a:bodyPr wrap="square" rtlCol="0">
            <a:noAutofit/>
          </a:bodyPr>
          <a:lstStyle/>
          <a:p>
            <a:pPr lvl="0" algn="l">
              <a:buClrTx/>
              <a:buSzTx/>
              <a:buFontTx/>
            </a:pPr>
            <a:r>
              <a:rPr lang="en-US" altLang="zh-CN" sz="4800" b="1">
                <a:solidFill>
                  <a:srgbClr val="14317B"/>
                </a:solidFill>
                <a:latin typeface="Calibri" panose="020F0502020204030204" charset="0"/>
                <a:ea typeface="Yu Gothic UI Semibold" panose="020B0700000000000000" charset="-128"/>
                <a:cs typeface="Calibri" panose="020F0502020204030204" charset="0"/>
              </a:rPr>
              <a:t>Drawing on curved surfaces</a:t>
            </a:r>
            <a:endParaRPr lang="en-US" altLang="zh-CN" sz="4800" b="1">
              <a:solidFill>
                <a:srgbClr val="14317B"/>
              </a:solidFill>
              <a:latin typeface="Calibri" panose="020F0502020204030204" charset="0"/>
              <a:ea typeface="Yu Gothic UI Semibold" panose="020B0700000000000000" charset="-128"/>
              <a:cs typeface="Calibri" panose="020F0502020204030204" charset="0"/>
            </a:endParaRPr>
          </a:p>
        </p:txBody>
      </p:sp>
    </p:spTree>
    <p:custDataLst>
      <p:tags r:id="rId3"/>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BEAUTIFY_FLAG" val="#wm#"/>
  <p:tag name="KSO_WM_TEMPLATE_CATEGORY" val="custom"/>
  <p:tag name="KSO_WM_TEMPLATE_INDEX" val="20205081"/>
  <p:tag name="RESOURCE_RECORD_KEY" val="{&quot;13&quot;:[4646990,20419716,19948770],&quot;65&quot;:[20205081]}"/>
</p:tagLst>
</file>

<file path=ppt/tags/tag65.xml><?xml version="1.0" encoding="utf-8"?>
<p:tagLst xmlns:p="http://schemas.openxmlformats.org/presentationml/2006/main">
  <p:tag name="KSO_WM_MEDIACOVER_FLAG" val="1"/>
  <p:tag name="KSO_WM_UNIT_MEDIACOVER_BTN_STATE" val="1"/>
  <p:tag name="KSO_WM_UNIT_MEDIACOVER_BTNRECT" val="0*0*0*0"/>
</p:tagLst>
</file>

<file path=ppt/tags/tag66.xml><?xml version="1.0" encoding="utf-8"?>
<p:tagLst xmlns:p="http://schemas.openxmlformats.org/presentationml/2006/main">
  <p:tag name="KSO_WM_BEAUTIFY_FLAG" val="#wm#"/>
  <p:tag name="KSO_WM_TEMPLATE_CATEGORY" val="custom"/>
  <p:tag name="KSO_WM_TEMPLATE_INDEX" val="20205081"/>
  <p:tag name="RESOURCE_RECORD_KEY" val="{&quot;13&quot;:[4646990,20419716,19948770],&quot;65&quot;:[20205081]}"/>
</p:tagLst>
</file>

<file path=ppt/tags/tag67.xml><?xml version="1.0" encoding="utf-8"?>
<p:tagLst xmlns:p="http://schemas.openxmlformats.org/presentationml/2006/main">
  <p:tag name="KSO_WM_BEAUTIFY_FLAG" val="#wm#"/>
  <p:tag name="KSO_WM_TEMPLATE_CATEGORY" val="custom"/>
  <p:tag name="KSO_WM_TEMPLATE_INDEX" val="20205081"/>
  <p:tag name="RESOURCE_RECORD_KEY" val="{&quot;13&quot;:[4646990,20419716,19948770],&quot;65&quot;:[20205081]}"/>
</p:tagLst>
</file>

<file path=ppt/tags/tag68.xml><?xml version="1.0" encoding="utf-8"?>
<p:tagLst xmlns:p="http://schemas.openxmlformats.org/presentationml/2006/main">
  <p:tag name="KSO_WM_BEAUTIFY_FLAG" val="#wm#"/>
  <p:tag name="KSO_WM_TEMPLATE_CATEGORY" val="custom"/>
  <p:tag name="KSO_WM_TEMPLATE_INDEX" val="20205081"/>
  <p:tag name="RESOURCE_RECORD_KEY" val="{&quot;13&quot;:[4646990,20419716,19948770],&quot;65&quot;:[20205081]}"/>
</p:tagLst>
</file>

<file path=ppt/tags/tag69.xml><?xml version="1.0" encoding="utf-8"?>
<p:tagLst xmlns:p="http://schemas.openxmlformats.org/presentationml/2006/main">
  <p:tag name="KSO_WM_BEAUTIFY_FLAG" val="#wm#"/>
  <p:tag name="KSO_WM_TEMPLATE_CATEGORY" val="custom"/>
  <p:tag name="KSO_WM_TEMPLATE_INDEX" val="20205081"/>
  <p:tag name="RESOURCE_RECORD_KEY" val="{&quot;13&quot;:[20419718,4646990,4364974,4705195,19948770],&quot;65&quot;:[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MEDIACOVER_FLAG" val="1"/>
  <p:tag name="KSO_WM_UNIT_MEDIACOVER_BTN_STATE" val="1"/>
  <p:tag name="KSO_WM_UNIT_MEDIACOVER_BTNRECT" val="0*0*0*0"/>
</p:tagLst>
</file>

<file path=ppt/tags/tag71.xml><?xml version="1.0" encoding="utf-8"?>
<p:tagLst xmlns:p="http://schemas.openxmlformats.org/presentationml/2006/main">
  <p:tag name="KSO_WM_BEAUTIFY_FLAG" val="#wm#"/>
  <p:tag name="KSO_WM_TEMPLATE_CATEGORY" val="custom"/>
  <p:tag name="KSO_WM_TEMPLATE_INDEX" val="20205081"/>
  <p:tag name="RESOURCE_RECORD_KEY" val="{&quot;13&quot;:[20419718,4646990,4364974,4705195,19948770],&quot;65&quot;:[20205081]}"/>
</p:tagLst>
</file>

<file path=ppt/tags/tag72.xml><?xml version="1.0" encoding="utf-8"?>
<p:tagLst xmlns:p="http://schemas.openxmlformats.org/presentationml/2006/main">
  <p:tag name="KSO_WM_BEAUTIFY_FLAG" val="#wm#"/>
  <p:tag name="KSO_WM_TEMPLATE_CATEGORY" val="custom"/>
  <p:tag name="KSO_WM_TEMPLATE_INDEX" val="20205081"/>
  <p:tag name="RESOURCE_RECORD_KEY" val="{&quot;13&quot;:[20419718,4646990,4364974,4705195,19948770],&quot;65&quot;:[20205081]}"/>
</p:tagLst>
</file>

<file path=ppt/tags/tag73.xml><?xml version="1.0" encoding="utf-8"?>
<p:tagLst xmlns:p="http://schemas.openxmlformats.org/presentationml/2006/main">
  <p:tag name="KSO_WM_BEAUTIFY_FLAG" val="#wm#"/>
  <p:tag name="KSO_WM_TEMPLATE_CATEGORY" val="custom"/>
  <p:tag name="KSO_WM_TEMPLATE_INDEX" val="20205081"/>
  <p:tag name="RESOURCE_RECORD_KEY" val="{&quot;13&quot;:[20419718,4646990,4364974,4705195,19948770],&quot;65&quot;:[20205081]}"/>
</p:tagLst>
</file>

<file path=ppt/tags/tag74.xml><?xml version="1.0" encoding="utf-8"?>
<p:tagLst xmlns:p="http://schemas.openxmlformats.org/presentationml/2006/main">
  <p:tag name="KSO_WM_BEAUTIFY_FLAG" val="#wm#"/>
  <p:tag name="KSO_WM_TEMPLATE_CATEGORY" val="custom"/>
  <p:tag name="KSO_WM_TEMPLATE_INDEX" val="20205081"/>
  <p:tag name="RESOURCE_RECORD_KEY" val="{&quot;13&quot;:[20419718,4646990,4364974,4705195,19948770],&quot;65&quot;:[20205081]}"/>
</p:tagLst>
</file>

<file path=ppt/tags/tag75.xml><?xml version="1.0" encoding="utf-8"?>
<p:tagLst xmlns:p="http://schemas.openxmlformats.org/presentationml/2006/main">
  <p:tag name="KSO_WM_BEAUTIFY_FLAG" val="#wm#"/>
  <p:tag name="KSO_WM_TEMPLATE_CATEGORY" val="custom"/>
  <p:tag name="KSO_WM_TEMPLATE_INDEX" val="20205081"/>
  <p:tag name="RESOURCE_RECORD_KEY" val="{&quot;13&quot;:[20419718,4646990,4364974,4705195,19948770],&quot;65&quot;:[20205081]}"/>
</p:tagLst>
</file>

<file path=ppt/tags/tag76.xml><?xml version="1.0" encoding="utf-8"?>
<p:tagLst xmlns:p="http://schemas.openxmlformats.org/presentationml/2006/main">
  <p:tag name="RESOURCE_RECORD_KEY" val="{&quot;10&quot;:[50027491,19995604,19995605,19995606],&quot;13&quot;:[20419716,4646990,4364974,4705195,19948770,20419718,4563123],&quot;65&quot;:[20205081]}"/>
  <p:tag name="commondata" val="eyJoZGlkIjoiZDAwZWYxMmNkM2I5YWFjM2ZkNjc4ZjdmYjUwOWI0YTYifQ=="/>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1696</Words>
  <Application>WPS 演示</Application>
  <PresentationFormat>宽屏</PresentationFormat>
  <Paragraphs>99</Paragraphs>
  <Slides>12</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12</vt:i4>
      </vt:variant>
    </vt:vector>
  </HeadingPairs>
  <TitlesOfParts>
    <vt:vector size="24" baseType="lpstr">
      <vt:lpstr>Arial</vt:lpstr>
      <vt:lpstr>宋体</vt:lpstr>
      <vt:lpstr>Wingdings</vt:lpstr>
      <vt:lpstr>Wingdings</vt:lpstr>
      <vt:lpstr>Franklin Gothic Demi</vt:lpstr>
      <vt:lpstr>Impact</vt:lpstr>
      <vt:lpstr>Calibri</vt:lpstr>
      <vt:lpstr>Yu Gothic UI Semibold</vt:lpstr>
      <vt:lpstr>微软雅黑</vt:lpstr>
      <vt:lpstr>Harlow Solid Italic</vt:lpstr>
      <vt:lpstr>Arial Unicode MS</vt:lpstr>
      <vt:lpstr>WPS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EEE</cp:lastModifiedBy>
  <cp:revision>200</cp:revision>
  <dcterms:created xsi:type="dcterms:W3CDTF">2019-06-19T02:08:00Z</dcterms:created>
  <dcterms:modified xsi:type="dcterms:W3CDTF">2026-01-08T15:50:23Z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2052-12.1.0.24657</vt:lpwstr>
  </property>
  <property fmtid="{D5CDD505-2E9C-101B-9397-08002B2CF9AE}" pid="3" name="ICV">
    <vt:lpwstr>AB4BB0BE30C84E42B1102F15AB483834_13</vt:lpwstr>
  </property>
</Properties>
</file>